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5"/>
  </p:notesMasterIdLst>
  <p:handoutMasterIdLst>
    <p:handoutMasterId r:id="rId46"/>
  </p:handoutMasterIdLst>
  <p:sldIdLst>
    <p:sldId id="383" r:id="rId5"/>
    <p:sldId id="388" r:id="rId6"/>
    <p:sldId id="259" r:id="rId7"/>
    <p:sldId id="298" r:id="rId8"/>
    <p:sldId id="299" r:id="rId9"/>
    <p:sldId id="339" r:id="rId10"/>
    <p:sldId id="276" r:id="rId11"/>
    <p:sldId id="359" r:id="rId12"/>
    <p:sldId id="360" r:id="rId13"/>
    <p:sldId id="361" r:id="rId14"/>
    <p:sldId id="362" r:id="rId15"/>
    <p:sldId id="275" r:id="rId16"/>
    <p:sldId id="273" r:id="rId17"/>
    <p:sldId id="306" r:id="rId18"/>
    <p:sldId id="277" r:id="rId19"/>
    <p:sldId id="284" r:id="rId20"/>
    <p:sldId id="354" r:id="rId21"/>
    <p:sldId id="355" r:id="rId22"/>
    <p:sldId id="308" r:id="rId23"/>
    <p:sldId id="352" r:id="rId24"/>
    <p:sldId id="334" r:id="rId25"/>
    <p:sldId id="340" r:id="rId26"/>
    <p:sldId id="363" r:id="rId27"/>
    <p:sldId id="364" r:id="rId28"/>
    <p:sldId id="353" r:id="rId29"/>
    <p:sldId id="349" r:id="rId30"/>
    <p:sldId id="365" r:id="rId31"/>
    <p:sldId id="389" r:id="rId32"/>
    <p:sldId id="369" r:id="rId33"/>
    <p:sldId id="346" r:id="rId34"/>
    <p:sldId id="385" r:id="rId35"/>
    <p:sldId id="386" r:id="rId36"/>
    <p:sldId id="390" r:id="rId37"/>
    <p:sldId id="387" r:id="rId38"/>
    <p:sldId id="391" r:id="rId39"/>
    <p:sldId id="358" r:id="rId40"/>
    <p:sldId id="392" r:id="rId41"/>
    <p:sldId id="380" r:id="rId42"/>
    <p:sldId id="379" r:id="rId43"/>
    <p:sldId id="382" r:id="rId44"/>
  </p:sldIdLst>
  <p:sldSz cx="9144000" cy="5143500" type="screen16x9"/>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339F5C"/>
    <a:srgbClr val="F39422"/>
    <a:srgbClr val="898989"/>
    <a:srgbClr val="D1CECE"/>
    <a:srgbClr val="3367A5"/>
    <a:srgbClr val="ED7C31"/>
    <a:srgbClr val="585656"/>
    <a:srgbClr val="CF498B"/>
    <a:srgbClr val="349F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360" autoAdjust="0"/>
    <p:restoredTop sz="94660"/>
  </p:normalViewPr>
  <p:slideViewPr>
    <p:cSldViewPr>
      <p:cViewPr varScale="1">
        <p:scale>
          <a:sx n="110" d="100"/>
          <a:sy n="110" d="100"/>
        </p:scale>
        <p:origin x="82" y="749"/>
      </p:cViewPr>
      <p:guideLst>
        <p:guide orient="horz" pos="1620"/>
        <p:guide pos="2880"/>
      </p:guideLst>
    </p:cSldViewPr>
  </p:slideViewPr>
  <p:notesTextViewPr>
    <p:cViewPr>
      <p:scale>
        <a:sx n="100" d="100"/>
        <a:sy n="100" d="100"/>
      </p:scale>
      <p:origin x="0" y="0"/>
    </p:cViewPr>
  </p:notesTextViewPr>
  <p:notesViewPr>
    <p:cSldViewPr>
      <p:cViewPr varScale="1">
        <p:scale>
          <a:sx n="89" d="100"/>
          <a:sy n="89" d="100"/>
        </p:scale>
        <p:origin x="2328" y="184"/>
      </p:cViewPr>
      <p:guideLst>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6247" cy="498328"/>
          </a:xfrm>
          <a:prstGeom prst="rect">
            <a:avLst/>
          </a:prstGeom>
        </p:spPr>
        <p:txBody>
          <a:bodyPr vert="horz" lIns="92098" tIns="46049" rIns="92098" bIns="4604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827" y="1"/>
            <a:ext cx="2946246" cy="498328"/>
          </a:xfrm>
          <a:prstGeom prst="rect">
            <a:avLst/>
          </a:prstGeom>
        </p:spPr>
        <p:txBody>
          <a:bodyPr vert="horz" lIns="92098" tIns="46049" rIns="92098" bIns="46049" rtlCol="0"/>
          <a:lstStyle>
            <a:lvl1pPr algn="r">
              <a:defRPr sz="1200"/>
            </a:lvl1pPr>
          </a:lstStyle>
          <a:p>
            <a:fld id="{6EEBEFA8-B9F6-4A8F-B21A-A0C0C5E44F5F}" type="datetimeFigureOut">
              <a:rPr kumimoji="1" lang="ja-JP" altLang="en-US" smtClean="0"/>
              <a:pPr/>
              <a:t>2023/7/20</a:t>
            </a:fld>
            <a:endParaRPr kumimoji="1" lang="ja-JP" altLang="en-US"/>
          </a:p>
        </p:txBody>
      </p:sp>
      <p:sp>
        <p:nvSpPr>
          <p:cNvPr id="4" name="フッター プレースホルダー 3"/>
          <p:cNvSpPr>
            <a:spLocks noGrp="1"/>
          </p:cNvSpPr>
          <p:nvPr>
            <p:ph type="ftr" sz="quarter" idx="2"/>
          </p:nvPr>
        </p:nvSpPr>
        <p:spPr>
          <a:xfrm>
            <a:off x="0" y="9428310"/>
            <a:ext cx="2946247" cy="498328"/>
          </a:xfrm>
          <a:prstGeom prst="rect">
            <a:avLst/>
          </a:prstGeom>
        </p:spPr>
        <p:txBody>
          <a:bodyPr vert="horz" lIns="92098" tIns="46049" rIns="92098" bIns="4604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827" y="9428310"/>
            <a:ext cx="2946246" cy="498328"/>
          </a:xfrm>
          <a:prstGeom prst="rect">
            <a:avLst/>
          </a:prstGeom>
        </p:spPr>
        <p:txBody>
          <a:bodyPr vert="horz" lIns="92098" tIns="46049" rIns="92098" bIns="46049" rtlCol="0" anchor="b"/>
          <a:lstStyle>
            <a:lvl1pPr algn="r">
              <a:defRPr sz="1200"/>
            </a:lvl1pPr>
          </a:lstStyle>
          <a:p>
            <a:fld id="{C7F03EF8-25D4-49E6-9CC0-7D3A2AC09262}" type="slidenum">
              <a:rPr kumimoji="1" lang="ja-JP" altLang="en-US" smtClean="0"/>
              <a:pPr/>
              <a:t>‹#›</a:t>
            </a:fld>
            <a:endParaRPr kumimoji="1" lang="ja-JP" altLang="en-US"/>
          </a:p>
        </p:txBody>
      </p:sp>
    </p:spTree>
    <p:extLst>
      <p:ext uri="{BB962C8B-B14F-4D97-AF65-F5344CB8AC3E}">
        <p14:creationId xmlns:p14="http://schemas.microsoft.com/office/powerpoint/2010/main" val="990410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6247" cy="498328"/>
          </a:xfrm>
          <a:prstGeom prst="rect">
            <a:avLst/>
          </a:prstGeom>
        </p:spPr>
        <p:txBody>
          <a:bodyPr vert="horz" lIns="92098" tIns="46049" rIns="92098" bIns="4604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827" y="1"/>
            <a:ext cx="2946246" cy="498328"/>
          </a:xfrm>
          <a:prstGeom prst="rect">
            <a:avLst/>
          </a:prstGeom>
        </p:spPr>
        <p:txBody>
          <a:bodyPr vert="horz" lIns="92098" tIns="46049" rIns="92098" bIns="46049" rtlCol="0"/>
          <a:lstStyle>
            <a:lvl1pPr algn="r">
              <a:defRPr sz="1200"/>
            </a:lvl1pPr>
          </a:lstStyle>
          <a:p>
            <a:fld id="{8285CD3F-399B-431E-8D13-AFAFDFF4F832}" type="datetimeFigureOut">
              <a:rPr kumimoji="1" lang="ja-JP" altLang="en-US" smtClean="0"/>
              <a:pPr/>
              <a:t>2023/7/20</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2098" tIns="46049" rIns="92098" bIns="46049" rtlCol="0" anchor="ctr"/>
          <a:lstStyle/>
          <a:p>
            <a:endParaRPr lang="ja-JP" altLang="en-US"/>
          </a:p>
        </p:txBody>
      </p:sp>
      <p:sp>
        <p:nvSpPr>
          <p:cNvPr id="5" name="ノート プレースホルダー 4"/>
          <p:cNvSpPr>
            <a:spLocks noGrp="1"/>
          </p:cNvSpPr>
          <p:nvPr>
            <p:ph type="body" sz="quarter" idx="3"/>
          </p:nvPr>
        </p:nvSpPr>
        <p:spPr>
          <a:xfrm>
            <a:off x="679289" y="4777245"/>
            <a:ext cx="5439101" cy="3908363"/>
          </a:xfrm>
          <a:prstGeom prst="rect">
            <a:avLst/>
          </a:prstGeom>
        </p:spPr>
        <p:txBody>
          <a:bodyPr vert="horz" lIns="92098" tIns="46049" rIns="92098" bIns="4604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310"/>
            <a:ext cx="2946247" cy="498328"/>
          </a:xfrm>
          <a:prstGeom prst="rect">
            <a:avLst/>
          </a:prstGeom>
        </p:spPr>
        <p:txBody>
          <a:bodyPr vert="horz" lIns="92098" tIns="46049" rIns="92098" bIns="4604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827" y="9428310"/>
            <a:ext cx="2946246" cy="498328"/>
          </a:xfrm>
          <a:prstGeom prst="rect">
            <a:avLst/>
          </a:prstGeom>
        </p:spPr>
        <p:txBody>
          <a:bodyPr vert="horz" lIns="92098" tIns="46049" rIns="92098" bIns="46049" rtlCol="0" anchor="b"/>
          <a:lstStyle>
            <a:lvl1pPr algn="r">
              <a:defRPr sz="1200"/>
            </a:lvl1pPr>
          </a:lstStyle>
          <a:p>
            <a:fld id="{B84B2404-AB62-4DEA-9ABA-46A4B5199CB6}" type="slidenum">
              <a:rPr kumimoji="1" lang="ja-JP" altLang="en-US" smtClean="0"/>
              <a:pPr/>
              <a:t>‹#›</a:t>
            </a:fld>
            <a:endParaRPr kumimoji="1" lang="ja-JP" altLang="en-US"/>
          </a:p>
        </p:txBody>
      </p:sp>
    </p:spTree>
    <p:extLst>
      <p:ext uri="{BB962C8B-B14F-4D97-AF65-F5344CB8AC3E}">
        <p14:creationId xmlns:p14="http://schemas.microsoft.com/office/powerpoint/2010/main" val="382273212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1425"/>
            <a:ext cx="5953125" cy="334962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84B2404-AB62-4DEA-9ABA-46A4B5199CB6}" type="slidenum">
              <a:rPr kumimoji="1" lang="ja-JP" altLang="en-US" smtClean="0"/>
              <a:pPr/>
              <a:t>3</a:t>
            </a:fld>
            <a:endParaRPr kumimoji="1" lang="ja-JP" altLang="en-US"/>
          </a:p>
        </p:txBody>
      </p:sp>
    </p:spTree>
    <p:extLst>
      <p:ext uri="{BB962C8B-B14F-4D97-AF65-F5344CB8AC3E}">
        <p14:creationId xmlns:p14="http://schemas.microsoft.com/office/powerpoint/2010/main" val="33664826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ichigojam.net/IchigoJam-1.2.html" TargetMode="External"/><Relationship Id="rId2" Type="http://schemas.openxmlformats.org/officeDocument/2006/relationships/hyperlink" Target="https://ichigojam.net/IchigoJam.html" TargetMode="External"/><Relationship Id="rId1" Type="http://schemas.openxmlformats.org/officeDocument/2006/relationships/slideMaster" Target="../slideMasters/slideMaster1.xml"/><Relationship Id="rId5" Type="http://schemas.openxmlformats.org/officeDocument/2006/relationships/hyperlink" Target="https://ichigojam.github.io/print/ja/" TargetMode="External"/><Relationship Id="rId4" Type="http://schemas.openxmlformats.org/officeDocument/2006/relationships/hyperlink" Target="https://fukuno.jig.jp/app/IchigoJam/" TargetMode="Externa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www.kashinoki.shop/?mode=cate&amp;cbid=2291222&amp;csid=0" TargetMode="External"/><Relationship Id="rId2" Type="http://schemas.openxmlformats.org/officeDocument/2006/relationships/hyperlink" Target="http://www.tochigi-edu.ed.jp/tochigikogyo/nc2/index.php?page_id=225"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ichigojam.net/" TargetMode="External"/><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11" name="サブタイトル 2">
            <a:extLst>
              <a:ext uri="{FF2B5EF4-FFF2-40B4-BE49-F238E27FC236}">
                <a16:creationId xmlns:a16="http://schemas.microsoft.com/office/drawing/2014/main" id="{05A3445C-CC86-6C4C-8AF5-8B1FC805C88A}"/>
              </a:ext>
            </a:extLst>
          </p:cNvPr>
          <p:cNvSpPr>
            <a:spLocks noGrp="1"/>
          </p:cNvSpPr>
          <p:nvPr>
            <p:ph type="subTitle" idx="1"/>
          </p:nvPr>
        </p:nvSpPr>
        <p:spPr>
          <a:xfrm>
            <a:off x="1143000" y="3590067"/>
            <a:ext cx="6858000" cy="565858"/>
          </a:xfrm>
          <a:prstGeom prst="rect">
            <a:avLst/>
          </a:prstGeom>
        </p:spPr>
        <p:txBody>
          <a:bodyPr/>
          <a:lstStyle>
            <a:lvl1pPr marL="0" indent="0" algn="ctr">
              <a:buNone/>
              <a:defRPr sz="2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cxnSp>
        <p:nvCxnSpPr>
          <p:cNvPr id="12" name="直線コネクタ 11">
            <a:extLst>
              <a:ext uri="{FF2B5EF4-FFF2-40B4-BE49-F238E27FC236}">
                <a16:creationId xmlns:a16="http://schemas.microsoft.com/office/drawing/2014/main" id="{ADBB8F67-C72B-9A42-99C8-46BD9990BFD5}"/>
              </a:ext>
            </a:extLst>
          </p:cNvPr>
          <p:cNvCxnSpPr/>
          <p:nvPr userDrawn="1"/>
        </p:nvCxnSpPr>
        <p:spPr>
          <a:xfrm>
            <a:off x="1143000" y="3518059"/>
            <a:ext cx="6858000" cy="0"/>
          </a:xfrm>
          <a:prstGeom prst="line">
            <a:avLst/>
          </a:prstGeom>
          <a:ln w="76200">
            <a:solidFill>
              <a:srgbClr val="E62321"/>
            </a:solidFill>
          </a:ln>
        </p:spPr>
        <p:style>
          <a:lnRef idx="1">
            <a:schemeClr val="accent1"/>
          </a:lnRef>
          <a:fillRef idx="0">
            <a:schemeClr val="accent1"/>
          </a:fillRef>
          <a:effectRef idx="0">
            <a:schemeClr val="accent1"/>
          </a:effectRef>
          <a:fontRef idx="minor">
            <a:schemeClr val="tx1"/>
          </a:fontRef>
        </p:style>
      </p:cxnSp>
      <p:sp>
        <p:nvSpPr>
          <p:cNvPr id="15" name="タイトル 1">
            <a:extLst>
              <a:ext uri="{FF2B5EF4-FFF2-40B4-BE49-F238E27FC236}">
                <a16:creationId xmlns:a16="http://schemas.microsoft.com/office/drawing/2014/main" id="{C9A2BAEC-6222-3440-9CBA-DD35415247C0}"/>
              </a:ext>
            </a:extLst>
          </p:cNvPr>
          <p:cNvSpPr txBox="1">
            <a:spLocks/>
          </p:cNvSpPr>
          <p:nvPr userDrawn="1"/>
        </p:nvSpPr>
        <p:spPr>
          <a:xfrm>
            <a:off x="539552" y="72021"/>
            <a:ext cx="8064896" cy="3969395"/>
          </a:xfrm>
          <a:prstGeom prst="rect">
            <a:avLst/>
          </a:prstGeom>
        </p:spPr>
        <p:txBody>
          <a:bodyPr vert="horz" lIns="91440" tIns="45720" rIns="91440" bIns="45720" rtlCol="0" anchor="ctr" anchorCtr="1">
            <a:normAutofit/>
          </a:bodyPr>
          <a:lstStyle>
            <a:lvl1pPr algn="l" defTabSz="914400" rtl="0" eaLnBrk="1" latinLnBrk="0" hangingPunct="1">
              <a:lnSpc>
                <a:spcPct val="90000"/>
              </a:lnSpc>
              <a:spcBef>
                <a:spcPct val="0"/>
              </a:spcBef>
              <a:buNone/>
              <a:defRPr kumimoji="1" sz="4400" b="1" strike="noStrike"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gn="ctr"/>
            <a:r>
              <a:rPr lang="en-US" altLang="ja-JP" sz="5400" dirty="0" err="1"/>
              <a:t>Jammy</a:t>
            </a:r>
            <a:r>
              <a:rPr lang="ja-JP" altLang="en-US" sz="5400"/>
              <a:t>！</a:t>
            </a:r>
            <a:br>
              <a:rPr lang="en-US" altLang="ja-JP" sz="5400" dirty="0"/>
            </a:br>
            <a:r>
              <a:rPr lang="en-US" altLang="ja-JP" sz="5400" dirty="0"/>
              <a:t>Program</a:t>
            </a:r>
            <a:r>
              <a:rPr lang="ja-JP" altLang="en-US" sz="5400"/>
              <a:t>ｍ</a:t>
            </a:r>
            <a:r>
              <a:rPr lang="en-US" altLang="ja-JP" sz="5400" dirty="0" err="1"/>
              <a:t>ing.KIDS</a:t>
            </a:r>
            <a:endParaRPr lang="ja-JP" altLang="en-US" dirty="0"/>
          </a:p>
        </p:txBody>
      </p:sp>
      <p:pic>
        <p:nvPicPr>
          <p:cNvPr id="2" name="図 1" descr="図形&#10;&#10;中程度の精度で自動的に生成された説明">
            <a:extLst>
              <a:ext uri="{FF2B5EF4-FFF2-40B4-BE49-F238E27FC236}">
                <a16:creationId xmlns:a16="http://schemas.microsoft.com/office/drawing/2014/main" id="{455CCCF0-1797-6762-87CB-28A96FD6C8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4397" y="173435"/>
            <a:ext cx="2921379" cy="418096"/>
          </a:xfrm>
          <a:prstGeom prst="rect">
            <a:avLst/>
          </a:prstGeom>
        </p:spPr>
      </p:pic>
    </p:spTree>
    <p:extLst>
      <p:ext uri="{BB962C8B-B14F-4D97-AF65-F5344CB8AC3E}">
        <p14:creationId xmlns:p14="http://schemas.microsoft.com/office/powerpoint/2010/main" val="1342294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あとがき：操作">
    <p:spTree>
      <p:nvGrpSpPr>
        <p:cNvPr id="1" name=""/>
        <p:cNvGrpSpPr/>
        <p:nvPr/>
      </p:nvGrpSpPr>
      <p:grpSpPr>
        <a:xfrm>
          <a:off x="0" y="0"/>
          <a:ext cx="0" cy="0"/>
          <a:chOff x="0" y="0"/>
          <a:chExt cx="0" cy="0"/>
        </a:xfrm>
      </p:grpSpPr>
      <p:sp>
        <p:nvSpPr>
          <p:cNvPr id="10" name="スライド番号プレースホルダー 3">
            <a:extLst>
              <a:ext uri="{FF2B5EF4-FFF2-40B4-BE49-F238E27FC236}">
                <a16:creationId xmlns:a16="http://schemas.microsoft.com/office/drawing/2014/main" id="{0515B049-C74C-4441-9824-F0B239C9A833}"/>
              </a:ext>
            </a:extLst>
          </p:cNvPr>
          <p:cNvSpPr>
            <a:spLocks noGrp="1"/>
          </p:cNvSpPr>
          <p:nvPr>
            <p:ph type="sldNum" sz="quarter" idx="12"/>
          </p:nvPr>
        </p:nvSpPr>
        <p:spPr>
          <a:xfrm>
            <a:off x="3543300" y="4794480"/>
            <a:ext cx="2057400" cy="246629"/>
          </a:xfrm>
        </p:spPr>
        <p:txBody>
          <a:bodyPr/>
          <a:lstStyle/>
          <a:p>
            <a:fld id="{94996028-4936-4C92-A9A1-04585F7E9DD3}" type="slidenum">
              <a:rPr kumimoji="1" lang="ja-JP" altLang="en-US" smtClean="0"/>
              <a:pPr/>
              <a:t>‹#›</a:t>
            </a:fld>
            <a:endParaRPr kumimoji="1" lang="ja-JP" altLang="en-US"/>
          </a:p>
        </p:txBody>
      </p:sp>
      <p:sp>
        <p:nvSpPr>
          <p:cNvPr id="12" name="正方形/長方形 11">
            <a:extLst>
              <a:ext uri="{FF2B5EF4-FFF2-40B4-BE49-F238E27FC236}">
                <a16:creationId xmlns:a16="http://schemas.microsoft.com/office/drawing/2014/main" id="{5769A565-CFC7-ED42-ABD2-9FFE4176A09C}"/>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9" name="タイトル 1">
            <a:extLst>
              <a:ext uri="{FF2B5EF4-FFF2-40B4-BE49-F238E27FC236}">
                <a16:creationId xmlns:a16="http://schemas.microsoft.com/office/drawing/2014/main" id="{C487CA51-7BF6-0747-BDA0-54878ADD888A}"/>
              </a:ext>
            </a:extLst>
          </p:cNvPr>
          <p:cNvSpPr>
            <a:spLocks noGrp="1"/>
          </p:cNvSpPr>
          <p:nvPr>
            <p:ph type="title"/>
          </p:nvPr>
        </p:nvSpPr>
        <p:spPr>
          <a:xfrm>
            <a:off x="758153" y="134436"/>
            <a:ext cx="7757197" cy="554147"/>
          </a:xfrm>
          <a:prstGeom prst="rect">
            <a:avLst/>
          </a:prstGeom>
        </p:spPr>
        <p:txBody>
          <a:bodyPr/>
          <a:lstStyle/>
          <a:p>
            <a:r>
              <a:rPr kumimoji="1" lang="en-US" altLang="ja-JP" dirty="0" err="1"/>
              <a:t>IchigoJam</a:t>
            </a:r>
            <a:r>
              <a:rPr kumimoji="1" lang="en-US" altLang="ja-JP" dirty="0"/>
              <a:t> BASIC</a:t>
            </a:r>
            <a:r>
              <a:rPr lang="ja-JP" altLang="en-US" dirty="0"/>
              <a:t>の操作</a:t>
            </a:r>
            <a:endParaRPr kumimoji="1" lang="ja-JP" altLang="en-US" dirty="0"/>
          </a:p>
        </p:txBody>
      </p:sp>
      <p:sp>
        <p:nvSpPr>
          <p:cNvPr id="13" name="テキスト ボックス 12">
            <a:extLst>
              <a:ext uri="{FF2B5EF4-FFF2-40B4-BE49-F238E27FC236}">
                <a16:creationId xmlns:a16="http://schemas.microsoft.com/office/drawing/2014/main" id="{BB6BA7EC-3774-EC4A-875A-D3C6A8AB22E0}"/>
              </a:ext>
            </a:extLst>
          </p:cNvPr>
          <p:cNvSpPr txBox="1"/>
          <p:nvPr userDrawn="1"/>
        </p:nvSpPr>
        <p:spPr>
          <a:xfrm>
            <a:off x="758153" y="1275020"/>
            <a:ext cx="7704856" cy="3600986"/>
          </a:xfrm>
          <a:prstGeom prst="rect">
            <a:avLst/>
          </a:prstGeom>
          <a:noFill/>
        </p:spPr>
        <p:txBody>
          <a:bodyPr wrap="square" rtlCol="0">
            <a:spAutoFit/>
          </a:bodyPr>
          <a:lstStyle/>
          <a:p>
            <a:r>
              <a:rPr lang="en-US" altLang="ja-JP" sz="1600" dirty="0"/>
              <a:t>【ESC】</a:t>
            </a:r>
          </a:p>
          <a:p>
            <a:r>
              <a:rPr lang="ja-JP" altLang="en-US" sz="1600" dirty="0"/>
              <a:t>実行中のプログラムを強制終了する。「ずっとくり返す」カードで終わらないプログラムを作った場合にプログラムを終了させる。</a:t>
            </a:r>
            <a:endParaRPr lang="en-US" altLang="ja-JP" sz="1600" dirty="0"/>
          </a:p>
          <a:p>
            <a:endParaRPr lang="en-US" altLang="ja-JP" sz="1200" dirty="0"/>
          </a:p>
          <a:p>
            <a:r>
              <a:rPr lang="en-US" altLang="ja-JP" sz="1600" dirty="0"/>
              <a:t>【F5】</a:t>
            </a:r>
          </a:p>
          <a:p>
            <a:r>
              <a:rPr lang="ja-JP" altLang="en-US" sz="1600" dirty="0"/>
              <a:t>メモリ上にあるプログラムを実行します。</a:t>
            </a:r>
            <a:r>
              <a:rPr lang="en-US" altLang="ja-JP" sz="1600" dirty="0"/>
              <a:t>RUN</a:t>
            </a:r>
            <a:r>
              <a:rPr lang="ja-JP" altLang="en-US" sz="1600" dirty="0"/>
              <a:t>コマンドと同じ。</a:t>
            </a:r>
            <a:endParaRPr lang="en-US" altLang="ja-JP" sz="1600" dirty="0"/>
          </a:p>
          <a:p>
            <a:endParaRPr lang="en-US" altLang="ja-JP" sz="1200" dirty="0"/>
          </a:p>
          <a:p>
            <a:r>
              <a:rPr lang="en-US" altLang="ja-JP" sz="1600" dirty="0"/>
              <a:t>【F1】</a:t>
            </a:r>
          </a:p>
          <a:p>
            <a:r>
              <a:rPr lang="ja-JP" altLang="en-US" sz="1600" dirty="0"/>
              <a:t>画面をクリア。</a:t>
            </a:r>
            <a:r>
              <a:rPr lang="en-US" altLang="ja-JP" sz="1600" dirty="0"/>
              <a:t>CLS</a:t>
            </a:r>
            <a:r>
              <a:rPr lang="ja-JP" altLang="en-US" sz="1600" dirty="0"/>
              <a:t>コマンドと同じ。</a:t>
            </a:r>
            <a:endParaRPr lang="en-US" altLang="ja-JP" sz="1600" dirty="0"/>
          </a:p>
          <a:p>
            <a:endParaRPr lang="en-US" altLang="ja-JP" sz="1200" dirty="0"/>
          </a:p>
          <a:p>
            <a:r>
              <a:rPr lang="en-US" altLang="ja-JP" sz="1600" dirty="0"/>
              <a:t>【F3】 </a:t>
            </a:r>
          </a:p>
          <a:p>
            <a:r>
              <a:rPr lang="ja-JP" altLang="en-US" sz="1600" dirty="0"/>
              <a:t>メモリ上にあるプログラムを電源を消しても消えない領域に保存。</a:t>
            </a:r>
            <a:r>
              <a:rPr lang="en-US" altLang="ja-JP" sz="1600" dirty="0"/>
              <a:t>SAVE</a:t>
            </a:r>
            <a:r>
              <a:rPr lang="ja-JP" altLang="en-US" sz="1600" dirty="0"/>
              <a:t>コマンドと同じ。</a:t>
            </a:r>
            <a:endParaRPr lang="en-US" altLang="ja-JP" sz="1600" dirty="0"/>
          </a:p>
          <a:p>
            <a:endParaRPr lang="en-US" altLang="ja-JP" sz="1200" dirty="0"/>
          </a:p>
          <a:p>
            <a:r>
              <a:rPr lang="en-US" altLang="ja-JP" sz="1600" dirty="0"/>
              <a:t>【F2】</a:t>
            </a:r>
          </a:p>
          <a:p>
            <a:r>
              <a:rPr lang="ja-JP" altLang="en-US" sz="1600" dirty="0"/>
              <a:t>保存したプログラムをメモリ上に呼び出す。</a:t>
            </a:r>
            <a:r>
              <a:rPr lang="en-US" altLang="ja-JP" sz="1600" dirty="0"/>
              <a:t>LOAD</a:t>
            </a:r>
            <a:r>
              <a:rPr lang="ja-JP" altLang="en-US" sz="1600" dirty="0"/>
              <a:t>コマンドと同じ。</a:t>
            </a:r>
            <a:endParaRPr lang="en-US" altLang="ja-JP" sz="1600" dirty="0"/>
          </a:p>
        </p:txBody>
      </p:sp>
      <p:sp>
        <p:nvSpPr>
          <p:cNvPr id="15" name="テキスト ボックス 14">
            <a:extLst>
              <a:ext uri="{FF2B5EF4-FFF2-40B4-BE49-F238E27FC236}">
                <a16:creationId xmlns:a16="http://schemas.microsoft.com/office/drawing/2014/main" id="{D51F2144-FFB1-4A43-9D67-F2BFE86229B9}"/>
              </a:ext>
            </a:extLst>
          </p:cNvPr>
          <p:cNvSpPr txBox="1"/>
          <p:nvPr userDrawn="1"/>
        </p:nvSpPr>
        <p:spPr>
          <a:xfrm>
            <a:off x="2771800" y="761260"/>
            <a:ext cx="2592288" cy="461665"/>
          </a:xfrm>
          <a:prstGeom prst="rect">
            <a:avLst/>
          </a:prstGeom>
          <a:noFill/>
        </p:spPr>
        <p:txBody>
          <a:bodyPr wrap="square" rtlCol="0">
            <a:spAutoFit/>
          </a:bodyPr>
          <a:lstStyle/>
          <a:p>
            <a:r>
              <a:rPr lang="ja-JP" altLang="en-US" sz="2400" dirty="0"/>
              <a:t>便利なキー</a:t>
            </a:r>
          </a:p>
        </p:txBody>
      </p:sp>
      <p:sp>
        <p:nvSpPr>
          <p:cNvPr id="22" name="角丸四角形 21">
            <a:extLst>
              <a:ext uri="{FF2B5EF4-FFF2-40B4-BE49-F238E27FC236}">
                <a16:creationId xmlns:a16="http://schemas.microsoft.com/office/drawing/2014/main" id="{51173F27-57C0-8348-B5A5-9C03EB85B8EC}"/>
              </a:ext>
            </a:extLst>
          </p:cNvPr>
          <p:cNvSpPr/>
          <p:nvPr userDrawn="1"/>
        </p:nvSpPr>
        <p:spPr>
          <a:xfrm>
            <a:off x="758153" y="717413"/>
            <a:ext cx="1468214" cy="530969"/>
          </a:xfrm>
          <a:prstGeom prst="roundRect">
            <a:avLst/>
          </a:prstGeom>
          <a:solidFill>
            <a:srgbClr val="ED7C3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t>メンター</a:t>
            </a:r>
            <a:r>
              <a:rPr kumimoji="1" lang="ja-JP" altLang="en-US" dirty="0"/>
              <a:t>向け</a:t>
            </a:r>
          </a:p>
        </p:txBody>
      </p:sp>
    </p:spTree>
    <p:extLst>
      <p:ext uri="{BB962C8B-B14F-4D97-AF65-F5344CB8AC3E}">
        <p14:creationId xmlns:p14="http://schemas.microsoft.com/office/powerpoint/2010/main" val="3564905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あとがき：指導ポイント1">
    <p:spTree>
      <p:nvGrpSpPr>
        <p:cNvPr id="1" name=""/>
        <p:cNvGrpSpPr/>
        <p:nvPr/>
      </p:nvGrpSpPr>
      <p:grpSpPr>
        <a:xfrm>
          <a:off x="0" y="0"/>
          <a:ext cx="0" cy="0"/>
          <a:chOff x="0" y="0"/>
          <a:chExt cx="0" cy="0"/>
        </a:xfrm>
      </p:grpSpPr>
      <p:sp>
        <p:nvSpPr>
          <p:cNvPr id="10" name="スライド番号プレースホルダー 3">
            <a:extLst>
              <a:ext uri="{FF2B5EF4-FFF2-40B4-BE49-F238E27FC236}">
                <a16:creationId xmlns:a16="http://schemas.microsoft.com/office/drawing/2014/main" id="{0515B049-C74C-4441-9824-F0B239C9A833}"/>
              </a:ext>
            </a:extLst>
          </p:cNvPr>
          <p:cNvSpPr>
            <a:spLocks noGrp="1"/>
          </p:cNvSpPr>
          <p:nvPr>
            <p:ph type="sldNum" sz="quarter" idx="12"/>
          </p:nvPr>
        </p:nvSpPr>
        <p:spPr>
          <a:xfrm>
            <a:off x="3543300" y="4794480"/>
            <a:ext cx="2057400" cy="246629"/>
          </a:xfrm>
        </p:spPr>
        <p:txBody>
          <a:bodyPr/>
          <a:lstStyle/>
          <a:p>
            <a:fld id="{94996028-4936-4C92-A9A1-04585F7E9DD3}" type="slidenum">
              <a:rPr kumimoji="1" lang="ja-JP" altLang="en-US" smtClean="0"/>
              <a:pPr/>
              <a:t>‹#›</a:t>
            </a:fld>
            <a:endParaRPr kumimoji="1" lang="ja-JP" altLang="en-US"/>
          </a:p>
        </p:txBody>
      </p:sp>
      <p:sp>
        <p:nvSpPr>
          <p:cNvPr id="12" name="正方形/長方形 11">
            <a:extLst>
              <a:ext uri="{FF2B5EF4-FFF2-40B4-BE49-F238E27FC236}">
                <a16:creationId xmlns:a16="http://schemas.microsoft.com/office/drawing/2014/main" id="{5769A565-CFC7-ED42-ABD2-9FFE4176A09C}"/>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8" name="コンテンツ プレースホルダー 2">
            <a:extLst>
              <a:ext uri="{FF2B5EF4-FFF2-40B4-BE49-F238E27FC236}">
                <a16:creationId xmlns:a16="http://schemas.microsoft.com/office/drawing/2014/main" id="{BD2E2CD4-1BE3-514B-A0AA-6A588A297714}"/>
              </a:ext>
            </a:extLst>
          </p:cNvPr>
          <p:cNvSpPr>
            <a:spLocks noGrp="1"/>
          </p:cNvSpPr>
          <p:nvPr>
            <p:ph idx="1"/>
          </p:nvPr>
        </p:nvSpPr>
        <p:spPr>
          <a:xfrm>
            <a:off x="2267744" y="822181"/>
            <a:ext cx="7886700" cy="2993137"/>
          </a:xfrm>
          <a:prstGeom prst="rect">
            <a:avLst/>
          </a:prstGeom>
        </p:spPr>
        <p:txBody>
          <a:bodyPr>
            <a:normAutofit/>
          </a:bodyPr>
          <a:lstStyle/>
          <a:p>
            <a:r>
              <a:rPr lang="en-US" altLang="ja-JP" dirty="0" err="1"/>
              <a:t>IchigoJam</a:t>
            </a:r>
            <a:r>
              <a:rPr lang="ja-JP" altLang="en-US" dirty="0"/>
              <a:t> </a:t>
            </a:r>
            <a:r>
              <a:rPr lang="en-US" altLang="ja-JP" dirty="0"/>
              <a:t>BASIC </a:t>
            </a:r>
            <a:r>
              <a:rPr lang="ja-JP" altLang="en-US" dirty="0"/>
              <a:t>基本情報</a:t>
            </a:r>
            <a:endParaRPr kumimoji="1" lang="en-US" altLang="ja-JP" dirty="0"/>
          </a:p>
        </p:txBody>
      </p:sp>
      <p:sp>
        <p:nvSpPr>
          <p:cNvPr id="11" name="タイトル 1">
            <a:extLst>
              <a:ext uri="{FF2B5EF4-FFF2-40B4-BE49-F238E27FC236}">
                <a16:creationId xmlns:a16="http://schemas.microsoft.com/office/drawing/2014/main" id="{2FFCF84D-0DAE-1E48-8FA5-BDC4C5F5EC47}"/>
              </a:ext>
            </a:extLst>
          </p:cNvPr>
          <p:cNvSpPr>
            <a:spLocks noGrp="1"/>
          </p:cNvSpPr>
          <p:nvPr>
            <p:ph type="title"/>
          </p:nvPr>
        </p:nvSpPr>
        <p:spPr>
          <a:xfrm>
            <a:off x="758153" y="134436"/>
            <a:ext cx="7757197" cy="554147"/>
          </a:xfrm>
          <a:prstGeom prst="rect">
            <a:avLst/>
          </a:prstGeom>
        </p:spPr>
        <p:txBody>
          <a:bodyPr/>
          <a:lstStyle/>
          <a:p>
            <a:r>
              <a:rPr kumimoji="1" lang="ja-JP" altLang="en-US" dirty="0"/>
              <a:t>指導のポイント</a:t>
            </a:r>
          </a:p>
        </p:txBody>
      </p:sp>
      <p:sp>
        <p:nvSpPr>
          <p:cNvPr id="14" name="コンテンツ プレースホルダー 2">
            <a:extLst>
              <a:ext uri="{FF2B5EF4-FFF2-40B4-BE49-F238E27FC236}">
                <a16:creationId xmlns:a16="http://schemas.microsoft.com/office/drawing/2014/main" id="{A5619A2E-EC9E-1243-9CA8-62A7184AF26E}"/>
              </a:ext>
            </a:extLst>
          </p:cNvPr>
          <p:cNvSpPr txBox="1">
            <a:spLocks/>
          </p:cNvSpPr>
          <p:nvPr userDrawn="1"/>
        </p:nvSpPr>
        <p:spPr>
          <a:xfrm>
            <a:off x="871541" y="1419622"/>
            <a:ext cx="7516887" cy="40443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2400" dirty="0" err="1"/>
              <a:t>IchigoJam</a:t>
            </a:r>
            <a:r>
              <a:rPr lang="en-US" altLang="ja-JP" sz="2400" dirty="0"/>
              <a:t> BASIC</a:t>
            </a:r>
            <a:r>
              <a:rPr lang="ja-JP" altLang="en-US" sz="2400" dirty="0"/>
              <a:t>リファレンス</a:t>
            </a:r>
            <a:r>
              <a:rPr lang="en-US" altLang="ja-JP" sz="2400" dirty="0"/>
              <a:t>	</a:t>
            </a:r>
          </a:p>
          <a:p>
            <a:pPr marL="0" indent="0">
              <a:buNone/>
            </a:pPr>
            <a:r>
              <a:rPr lang="en-US" altLang="ja-JP" sz="1800" dirty="0"/>
              <a:t>Ver1.3 </a:t>
            </a:r>
            <a:r>
              <a:rPr lang="en-US" altLang="ja-JP" sz="1800" dirty="0">
                <a:hlinkClick r:id="rId2"/>
              </a:rPr>
              <a:t>https://ichigojam.net/IchigoJam.html</a:t>
            </a:r>
            <a:endParaRPr lang="en-US" altLang="ja-JP" sz="1800" dirty="0"/>
          </a:p>
          <a:p>
            <a:pPr marL="0" indent="0">
              <a:buNone/>
            </a:pPr>
            <a:r>
              <a:rPr lang="en-US" altLang="ja-JP" sz="1800" dirty="0"/>
              <a:t>Ver1.2 </a:t>
            </a:r>
            <a:r>
              <a:rPr lang="en-US" altLang="ja-JP" sz="1800" dirty="0">
                <a:hlinkClick r:id="rId3"/>
              </a:rPr>
              <a:t>https://ichigojam.net/IchigoJam-1.2.html</a:t>
            </a:r>
            <a:endParaRPr lang="en-US" altLang="ja-JP" sz="1800" dirty="0"/>
          </a:p>
          <a:p>
            <a:pPr marL="0" indent="0">
              <a:buNone/>
            </a:pPr>
            <a:endParaRPr lang="en-US" altLang="ja-JP" sz="1200" dirty="0"/>
          </a:p>
          <a:p>
            <a:pPr marL="0" indent="0">
              <a:buNone/>
            </a:pPr>
            <a:r>
              <a:rPr lang="en-US" altLang="ja-JP" sz="2400" dirty="0" err="1"/>
              <a:t>IchigoJam</a:t>
            </a:r>
            <a:r>
              <a:rPr lang="en-US" altLang="ja-JP" sz="2400" dirty="0"/>
              <a:t> Web</a:t>
            </a:r>
          </a:p>
          <a:p>
            <a:pPr marL="0" indent="0">
              <a:buNone/>
            </a:pPr>
            <a:r>
              <a:rPr lang="en-US" altLang="ja-JP" sz="1800" dirty="0">
                <a:hlinkClick r:id="rId4"/>
              </a:rPr>
              <a:t>https://fukuno.jig.jp/app/IchigoJam/</a:t>
            </a:r>
            <a:endParaRPr lang="en-US" altLang="ja-JP" sz="1800" dirty="0"/>
          </a:p>
          <a:p>
            <a:pPr marL="0" indent="0">
              <a:buNone/>
            </a:pPr>
            <a:endParaRPr lang="en-US" altLang="ja-JP" sz="1200" dirty="0"/>
          </a:p>
          <a:p>
            <a:pPr marL="0" indent="0">
              <a:buNone/>
            </a:pPr>
            <a:r>
              <a:rPr lang="en-US" altLang="ja-JP" sz="2400" dirty="0" err="1"/>
              <a:t>IchigoJam</a:t>
            </a:r>
            <a:r>
              <a:rPr lang="en-US" altLang="ja-JP" sz="2400" dirty="0"/>
              <a:t> </a:t>
            </a:r>
            <a:r>
              <a:rPr lang="ja-JP" altLang="en-US" sz="2400" dirty="0"/>
              <a:t>プリント</a:t>
            </a:r>
            <a:endParaRPr lang="en-US" altLang="ja-JP" sz="2400" dirty="0"/>
          </a:p>
          <a:p>
            <a:pPr marL="0" indent="0">
              <a:buNone/>
            </a:pPr>
            <a:r>
              <a:rPr lang="en-US" altLang="ja-JP" sz="1800" dirty="0">
                <a:hlinkClick r:id="rId5"/>
              </a:rPr>
              <a:t>https://ichigojam.github.io/print/ja/</a:t>
            </a:r>
            <a:endParaRPr lang="en-US" altLang="ja-JP" sz="1800" dirty="0"/>
          </a:p>
        </p:txBody>
      </p:sp>
      <p:sp>
        <p:nvSpPr>
          <p:cNvPr id="16" name="角丸四角形 15">
            <a:extLst>
              <a:ext uri="{FF2B5EF4-FFF2-40B4-BE49-F238E27FC236}">
                <a16:creationId xmlns:a16="http://schemas.microsoft.com/office/drawing/2014/main" id="{3DE40777-10F3-E141-8997-70DBEA6A10DF}"/>
              </a:ext>
            </a:extLst>
          </p:cNvPr>
          <p:cNvSpPr/>
          <p:nvPr userDrawn="1"/>
        </p:nvSpPr>
        <p:spPr>
          <a:xfrm>
            <a:off x="758153" y="717413"/>
            <a:ext cx="1468214" cy="530969"/>
          </a:xfrm>
          <a:prstGeom prst="roundRect">
            <a:avLst/>
          </a:prstGeom>
          <a:solidFill>
            <a:srgbClr val="ED7C3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t>メンター</a:t>
            </a:r>
            <a:r>
              <a:rPr kumimoji="1" lang="ja-JP" altLang="en-US" dirty="0"/>
              <a:t>向け</a:t>
            </a:r>
          </a:p>
        </p:txBody>
      </p:sp>
    </p:spTree>
    <p:extLst>
      <p:ext uri="{BB962C8B-B14F-4D97-AF65-F5344CB8AC3E}">
        <p14:creationId xmlns:p14="http://schemas.microsoft.com/office/powerpoint/2010/main" val="4158886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あとがき：指導ポイント2">
    <p:spTree>
      <p:nvGrpSpPr>
        <p:cNvPr id="1" name=""/>
        <p:cNvGrpSpPr/>
        <p:nvPr/>
      </p:nvGrpSpPr>
      <p:grpSpPr>
        <a:xfrm>
          <a:off x="0" y="0"/>
          <a:ext cx="0" cy="0"/>
          <a:chOff x="0" y="0"/>
          <a:chExt cx="0" cy="0"/>
        </a:xfrm>
      </p:grpSpPr>
      <p:sp>
        <p:nvSpPr>
          <p:cNvPr id="10" name="スライド番号プレースホルダー 3">
            <a:extLst>
              <a:ext uri="{FF2B5EF4-FFF2-40B4-BE49-F238E27FC236}">
                <a16:creationId xmlns:a16="http://schemas.microsoft.com/office/drawing/2014/main" id="{0515B049-C74C-4441-9824-F0B239C9A833}"/>
              </a:ext>
            </a:extLst>
          </p:cNvPr>
          <p:cNvSpPr>
            <a:spLocks noGrp="1"/>
          </p:cNvSpPr>
          <p:nvPr>
            <p:ph type="sldNum" sz="quarter" idx="12"/>
          </p:nvPr>
        </p:nvSpPr>
        <p:spPr>
          <a:xfrm>
            <a:off x="3543300" y="4794480"/>
            <a:ext cx="2057400" cy="246629"/>
          </a:xfrm>
        </p:spPr>
        <p:txBody>
          <a:bodyPr/>
          <a:lstStyle/>
          <a:p>
            <a:fld id="{94996028-4936-4C92-A9A1-04585F7E9DD3}" type="slidenum">
              <a:rPr kumimoji="1" lang="ja-JP" altLang="en-US" smtClean="0"/>
              <a:pPr/>
              <a:t>‹#›</a:t>
            </a:fld>
            <a:endParaRPr kumimoji="1" lang="ja-JP" altLang="en-US"/>
          </a:p>
        </p:txBody>
      </p:sp>
      <p:sp>
        <p:nvSpPr>
          <p:cNvPr id="12" name="正方形/長方形 11">
            <a:extLst>
              <a:ext uri="{FF2B5EF4-FFF2-40B4-BE49-F238E27FC236}">
                <a16:creationId xmlns:a16="http://schemas.microsoft.com/office/drawing/2014/main" id="{5769A565-CFC7-ED42-ABD2-9FFE4176A09C}"/>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 name="タイトル 1">
            <a:extLst>
              <a:ext uri="{FF2B5EF4-FFF2-40B4-BE49-F238E27FC236}">
                <a16:creationId xmlns:a16="http://schemas.microsoft.com/office/drawing/2014/main" id="{2FFCF84D-0DAE-1E48-8FA5-BDC4C5F5EC47}"/>
              </a:ext>
            </a:extLst>
          </p:cNvPr>
          <p:cNvSpPr>
            <a:spLocks noGrp="1"/>
          </p:cNvSpPr>
          <p:nvPr>
            <p:ph type="title"/>
          </p:nvPr>
        </p:nvSpPr>
        <p:spPr>
          <a:xfrm>
            <a:off x="758153" y="134436"/>
            <a:ext cx="7757197" cy="554147"/>
          </a:xfrm>
          <a:prstGeom prst="rect">
            <a:avLst/>
          </a:prstGeom>
        </p:spPr>
        <p:txBody>
          <a:bodyPr/>
          <a:lstStyle/>
          <a:p>
            <a:r>
              <a:rPr kumimoji="1" lang="ja-JP" altLang="en-US" dirty="0"/>
              <a:t>指導のポイント</a:t>
            </a:r>
          </a:p>
        </p:txBody>
      </p:sp>
      <p:sp>
        <p:nvSpPr>
          <p:cNvPr id="16" name="角丸四角形 15">
            <a:extLst>
              <a:ext uri="{FF2B5EF4-FFF2-40B4-BE49-F238E27FC236}">
                <a16:creationId xmlns:a16="http://schemas.microsoft.com/office/drawing/2014/main" id="{3DE40777-10F3-E141-8997-70DBEA6A10DF}"/>
              </a:ext>
            </a:extLst>
          </p:cNvPr>
          <p:cNvSpPr/>
          <p:nvPr userDrawn="1"/>
        </p:nvSpPr>
        <p:spPr>
          <a:xfrm>
            <a:off x="758153" y="717413"/>
            <a:ext cx="1468214" cy="530969"/>
          </a:xfrm>
          <a:prstGeom prst="roundRect">
            <a:avLst/>
          </a:prstGeom>
          <a:solidFill>
            <a:srgbClr val="ED7C3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t>メンター</a:t>
            </a:r>
            <a:r>
              <a:rPr kumimoji="1" lang="ja-JP" altLang="en-US" dirty="0"/>
              <a:t>向け</a:t>
            </a:r>
          </a:p>
        </p:txBody>
      </p:sp>
      <p:sp>
        <p:nvSpPr>
          <p:cNvPr id="9" name="コンテンツ プレースホルダー 2">
            <a:extLst>
              <a:ext uri="{FF2B5EF4-FFF2-40B4-BE49-F238E27FC236}">
                <a16:creationId xmlns:a16="http://schemas.microsoft.com/office/drawing/2014/main" id="{FB23228E-0E7E-D84F-B2DC-1E704AC69FE5}"/>
              </a:ext>
            </a:extLst>
          </p:cNvPr>
          <p:cNvSpPr>
            <a:spLocks noGrp="1"/>
          </p:cNvSpPr>
          <p:nvPr>
            <p:ph idx="1"/>
          </p:nvPr>
        </p:nvSpPr>
        <p:spPr>
          <a:xfrm>
            <a:off x="2267744" y="843558"/>
            <a:ext cx="7886700" cy="2993137"/>
          </a:xfrm>
          <a:prstGeom prst="rect">
            <a:avLst/>
          </a:prstGeom>
        </p:spPr>
        <p:txBody>
          <a:bodyPr>
            <a:normAutofit/>
          </a:bodyPr>
          <a:lstStyle/>
          <a:p>
            <a:r>
              <a:rPr lang="en-US" altLang="ja-JP" dirty="0" err="1"/>
              <a:t>SkyBerryJAM</a:t>
            </a:r>
            <a:r>
              <a:rPr lang="en-US" altLang="ja-JP" dirty="0"/>
              <a:t> </a:t>
            </a:r>
            <a:r>
              <a:rPr lang="ja-JP" altLang="en-US" dirty="0"/>
              <a:t>基本情報</a:t>
            </a:r>
            <a:endParaRPr kumimoji="1" lang="en-US" altLang="ja-JP" dirty="0"/>
          </a:p>
        </p:txBody>
      </p:sp>
      <p:sp>
        <p:nvSpPr>
          <p:cNvPr id="13" name="コンテンツ プレースホルダー 2">
            <a:extLst>
              <a:ext uri="{FF2B5EF4-FFF2-40B4-BE49-F238E27FC236}">
                <a16:creationId xmlns:a16="http://schemas.microsoft.com/office/drawing/2014/main" id="{0F1CF9FB-1611-E843-8CCB-C36D72F818DB}"/>
              </a:ext>
            </a:extLst>
          </p:cNvPr>
          <p:cNvSpPr txBox="1">
            <a:spLocks/>
          </p:cNvSpPr>
          <p:nvPr userDrawn="1"/>
        </p:nvSpPr>
        <p:spPr>
          <a:xfrm>
            <a:off x="758153" y="1347614"/>
            <a:ext cx="7516887" cy="40443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2400" dirty="0" err="1"/>
              <a:t>SkyBerryJAM</a:t>
            </a:r>
            <a:r>
              <a:rPr lang="ja-JP" altLang="en-US" sz="2400" dirty="0"/>
              <a:t>基本情報</a:t>
            </a:r>
            <a:r>
              <a:rPr lang="en-US" altLang="ja-JP" sz="2400" dirty="0"/>
              <a:t>	</a:t>
            </a:r>
          </a:p>
          <a:p>
            <a:pPr marL="0" indent="0">
              <a:buNone/>
            </a:pPr>
            <a:r>
              <a:rPr lang="en-US" altLang="ja-JP" sz="1800" dirty="0">
                <a:hlinkClick r:id="rId2"/>
              </a:rPr>
              <a:t>http://www.tochigi-edu.ed.jp/tochigikogyo/nc2/index.php?page_id=225</a:t>
            </a:r>
            <a:endParaRPr lang="en-US" altLang="ja-JP" sz="1800" dirty="0"/>
          </a:p>
          <a:p>
            <a:pPr marL="0" indent="0">
              <a:buNone/>
            </a:pPr>
            <a:endParaRPr lang="en-US" altLang="ja-JP" sz="1100" dirty="0"/>
          </a:p>
          <a:p>
            <a:pPr marL="0" indent="0">
              <a:buNone/>
            </a:pPr>
            <a:r>
              <a:rPr lang="en-US" altLang="ja-JP" sz="2400" dirty="0" err="1"/>
              <a:t>SkyBerryJAM</a:t>
            </a:r>
            <a:r>
              <a:rPr lang="ja-JP" altLang="en-US" sz="2400" dirty="0"/>
              <a:t>購入サイト</a:t>
            </a:r>
            <a:endParaRPr lang="en-US" altLang="ja-JP" sz="2400" dirty="0"/>
          </a:p>
          <a:p>
            <a:pPr marL="0" indent="0">
              <a:buNone/>
            </a:pPr>
            <a:r>
              <a:rPr lang="en-US" altLang="ja-JP" sz="1800" dirty="0">
                <a:hlinkClick r:id="rId3"/>
              </a:rPr>
              <a:t>https://www.kashinoki.shop/?mode=cate&amp;cbid=2291222&amp;csid=0</a:t>
            </a:r>
            <a:endParaRPr lang="en-US" altLang="ja-JP" sz="1800" dirty="0"/>
          </a:p>
          <a:p>
            <a:pPr marL="0" indent="0">
              <a:buNone/>
            </a:pPr>
            <a:r>
              <a:rPr lang="en-US" altLang="ja-JP" sz="900" dirty="0"/>
              <a:t>4</a:t>
            </a:r>
            <a:r>
              <a:rPr lang="ja-JP" altLang="en-US" sz="900" dirty="0"/>
              <a:t>点セット</a:t>
            </a:r>
            <a:r>
              <a:rPr lang="en-US" altLang="ja-JP" sz="900" dirty="0"/>
              <a:t>(</a:t>
            </a:r>
            <a:r>
              <a:rPr lang="ja-JP" altLang="en-US" sz="900" dirty="0"/>
              <a:t>こども</a:t>
            </a:r>
            <a:r>
              <a:rPr lang="ja-JP" altLang="en-US" sz="900" dirty="0" err="1"/>
              <a:t>ぱそ</a:t>
            </a:r>
            <a:r>
              <a:rPr lang="ja-JP" altLang="en-US" sz="900" dirty="0"/>
              <a:t>こんスカイベリージャム組立キット</a:t>
            </a:r>
            <a:r>
              <a:rPr lang="en-US" altLang="ja-JP" sz="900" dirty="0"/>
              <a:t>+5</a:t>
            </a:r>
            <a:r>
              <a:rPr lang="ja-JP" altLang="en-US" sz="900" dirty="0"/>
              <a:t>インチ カーモニター</a:t>
            </a:r>
            <a:r>
              <a:rPr lang="en-US" altLang="ja-JP" sz="900" dirty="0"/>
              <a:t>+</a:t>
            </a:r>
            <a:r>
              <a:rPr lang="ja-JP" altLang="en-US" sz="900" dirty="0"/>
              <a:t>モニター用電源アダプタ</a:t>
            </a:r>
            <a:r>
              <a:rPr lang="en-US" altLang="ja-JP" sz="900" dirty="0"/>
              <a:t>+</a:t>
            </a:r>
            <a:r>
              <a:rPr lang="ja-JP" altLang="en-US" sz="900" dirty="0"/>
              <a:t>ミニキーボード）</a:t>
            </a:r>
            <a:r>
              <a:rPr lang="en-US" altLang="ja-JP" sz="900" dirty="0"/>
              <a:t>5,702</a:t>
            </a:r>
            <a:r>
              <a:rPr lang="ja-JP" altLang="en-US" sz="900" dirty="0"/>
              <a:t>円</a:t>
            </a:r>
          </a:p>
          <a:p>
            <a:pPr marL="0" indent="0">
              <a:buNone/>
            </a:pPr>
            <a:r>
              <a:rPr lang="en-US" altLang="ja-JP" sz="900" dirty="0"/>
              <a:t>4</a:t>
            </a:r>
            <a:r>
              <a:rPr lang="ja-JP" altLang="en-US" sz="900" dirty="0"/>
              <a:t>点セット</a:t>
            </a:r>
            <a:r>
              <a:rPr lang="en-US" altLang="ja-JP" sz="900" dirty="0"/>
              <a:t>(</a:t>
            </a:r>
            <a:r>
              <a:rPr lang="ja-JP" altLang="en-US" sz="900" dirty="0"/>
              <a:t>こども</a:t>
            </a:r>
            <a:r>
              <a:rPr lang="ja-JP" altLang="en-US" sz="900" dirty="0" err="1"/>
              <a:t>ぱそ</a:t>
            </a:r>
            <a:r>
              <a:rPr lang="ja-JP" altLang="en-US" sz="900" dirty="0"/>
              <a:t>こんスカイベリージャム完成品</a:t>
            </a:r>
            <a:r>
              <a:rPr lang="en-US" altLang="ja-JP" sz="900" dirty="0"/>
              <a:t>+5</a:t>
            </a:r>
            <a:r>
              <a:rPr lang="ja-JP" altLang="en-US" sz="900" dirty="0"/>
              <a:t>インチ カーモニター</a:t>
            </a:r>
            <a:r>
              <a:rPr lang="en-US" altLang="ja-JP" sz="900" dirty="0"/>
              <a:t>+</a:t>
            </a:r>
            <a:r>
              <a:rPr lang="ja-JP" altLang="en-US" sz="900" dirty="0"/>
              <a:t>モニター用電源アダプタ</a:t>
            </a:r>
            <a:r>
              <a:rPr lang="en-US" altLang="ja-JP" sz="900" dirty="0"/>
              <a:t>+</a:t>
            </a:r>
            <a:r>
              <a:rPr lang="ja-JP" altLang="en-US" sz="900" dirty="0"/>
              <a:t>ミニキーボード） </a:t>
            </a:r>
            <a:r>
              <a:rPr lang="en-US" altLang="ja-JP" sz="900" dirty="0"/>
              <a:t>6,242</a:t>
            </a:r>
            <a:r>
              <a:rPr lang="ja-JP" altLang="en-US" sz="900" dirty="0"/>
              <a:t>円</a:t>
            </a:r>
            <a:endParaRPr lang="en-US" altLang="ja-JP" sz="900" dirty="0"/>
          </a:p>
          <a:p>
            <a:pPr marL="0" indent="0">
              <a:buNone/>
            </a:pPr>
            <a:r>
              <a:rPr lang="ja-JP" altLang="en-US" sz="900" dirty="0"/>
              <a:t>距離センサー付きロボットカーベースキット</a:t>
            </a:r>
            <a:r>
              <a:rPr lang="en-US" altLang="ja-JP" sz="900" dirty="0"/>
              <a:t>(3000</a:t>
            </a:r>
            <a:r>
              <a:rPr lang="ja-JP" altLang="en-US" sz="900" dirty="0"/>
              <a:t>円</a:t>
            </a:r>
            <a:r>
              <a:rPr lang="en-US" altLang="ja-JP" sz="900" dirty="0"/>
              <a:t>)</a:t>
            </a:r>
          </a:p>
          <a:p>
            <a:pPr marL="0" indent="0">
              <a:buNone/>
            </a:pPr>
            <a:r>
              <a:rPr lang="en-US" altLang="ja-JP" sz="900" dirty="0"/>
              <a:t>※</a:t>
            </a:r>
            <a:r>
              <a:rPr lang="ja-JP" altLang="en-US" sz="900" dirty="0"/>
              <a:t>組立キットの組み立てにはハンダとドライバーが必要です。</a:t>
            </a:r>
            <a:endParaRPr lang="en-US" altLang="ja-JP" sz="900" dirty="0"/>
          </a:p>
          <a:p>
            <a:pPr marL="0" indent="0">
              <a:buNone/>
            </a:pPr>
            <a:endParaRPr lang="en-US" altLang="ja-JP" sz="2000" dirty="0"/>
          </a:p>
        </p:txBody>
      </p:sp>
    </p:spTree>
    <p:extLst>
      <p:ext uri="{BB962C8B-B14F-4D97-AF65-F5344CB8AC3E}">
        <p14:creationId xmlns:p14="http://schemas.microsoft.com/office/powerpoint/2010/main" val="3679691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あとがき：著作権">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id="{AC5508A7-1932-204C-8631-A74B0E92BA44}"/>
              </a:ext>
            </a:extLst>
          </p:cNvPr>
          <p:cNvSpPr txBox="1">
            <a:spLocks/>
          </p:cNvSpPr>
          <p:nvPr userDrawn="1"/>
        </p:nvSpPr>
        <p:spPr>
          <a:xfrm>
            <a:off x="758153" y="134436"/>
            <a:ext cx="7757197" cy="554147"/>
          </a:xfrm>
          <a:prstGeom prst="rect">
            <a:avLst/>
          </a:prstGeom>
        </p:spPr>
        <p:txBody>
          <a:bodyPr lIns="108000" tIns="108000" rIns="72000" bIns="0" anchor="ctr" anchorCtr="0"/>
          <a:lstStyle>
            <a:lvl1pPr algn="l" defTabSz="914377" rtl="0" eaLnBrk="1" latinLnBrk="0" hangingPunct="1">
              <a:lnSpc>
                <a:spcPct val="100000"/>
              </a:lnSpc>
              <a:spcBef>
                <a:spcPct val="0"/>
              </a:spcBef>
              <a:buNone/>
              <a:defRPr kumimoji="1" sz="3800" b="1" strike="noStrike"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著作権・商標等について</a:t>
            </a:r>
          </a:p>
        </p:txBody>
      </p:sp>
      <p:sp>
        <p:nvSpPr>
          <p:cNvPr id="12" name="正方形/長方形 11">
            <a:extLst>
              <a:ext uri="{FF2B5EF4-FFF2-40B4-BE49-F238E27FC236}">
                <a16:creationId xmlns:a16="http://schemas.microsoft.com/office/drawing/2014/main" id="{5769A565-CFC7-ED42-ABD2-9FFE4176A09C}"/>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3" name="スライド番号プレースホルダー 3">
            <a:extLst>
              <a:ext uri="{FF2B5EF4-FFF2-40B4-BE49-F238E27FC236}">
                <a16:creationId xmlns:a16="http://schemas.microsoft.com/office/drawing/2014/main" id="{0515B049-C74C-4441-9824-F0B239C9A833}"/>
              </a:ext>
            </a:extLst>
          </p:cNvPr>
          <p:cNvSpPr>
            <a:spLocks noGrp="1"/>
          </p:cNvSpPr>
          <p:nvPr userDrawn="1"/>
        </p:nvSpPr>
        <p:spPr>
          <a:xfrm>
            <a:off x="3534755" y="4760628"/>
            <a:ext cx="2057400" cy="246629"/>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4996028-4936-4C92-A9A1-04585F7E9DD3}" type="slidenum">
              <a:rPr kumimoji="1" lang="ja-JP" altLang="en-US" smtClean="0"/>
              <a:pPr/>
              <a:t>‹#›</a:t>
            </a:fld>
            <a:endParaRPr kumimoji="1" lang="ja-JP" altLang="en-US"/>
          </a:p>
        </p:txBody>
      </p:sp>
      <p:pic>
        <p:nvPicPr>
          <p:cNvPr id="24" name="図 23">
            <a:extLst>
              <a:ext uri="{FF2B5EF4-FFF2-40B4-BE49-F238E27FC236}">
                <a16:creationId xmlns:a16="http://schemas.microsoft.com/office/drawing/2014/main" id="{78CF0402-2E5A-A047-A775-532FCEA5AB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07671" y="4760062"/>
            <a:ext cx="1217544" cy="293813"/>
          </a:xfrm>
          <a:prstGeom prst="rect">
            <a:avLst/>
          </a:prstGeom>
        </p:spPr>
      </p:pic>
      <p:sp>
        <p:nvSpPr>
          <p:cNvPr id="25" name="テキスト ボックス 15">
            <a:extLst>
              <a:ext uri="{FF2B5EF4-FFF2-40B4-BE49-F238E27FC236}">
                <a16:creationId xmlns:a16="http://schemas.microsoft.com/office/drawing/2014/main" id="{16EBC492-3E38-C843-8AF2-CA933AFC0ABE}"/>
              </a:ext>
            </a:extLst>
          </p:cNvPr>
          <p:cNvSpPr txBox="1"/>
          <p:nvPr userDrawn="1"/>
        </p:nvSpPr>
        <p:spPr>
          <a:xfrm>
            <a:off x="666959" y="1097738"/>
            <a:ext cx="7856936" cy="193899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285750" indent="-285750">
              <a:buFont typeface="Wingdings" panose="05000000000000000000" pitchFamily="2" charset="2"/>
              <a:buChar char="l"/>
            </a:pPr>
            <a:r>
              <a:rPr lang="en-US" altLang="ja-JP" sz="2000" b="1" dirty="0" err="1">
                <a:latin typeface="メイリオ" panose="020B0604030504040204" pitchFamily="50" charset="-128"/>
                <a:ea typeface="メイリオ" panose="020B0604030504040204" pitchFamily="50" charset="-128"/>
                <a:cs typeface="メイリオ" panose="020B0604030504040204" pitchFamily="50" charset="-128"/>
              </a:rPr>
              <a:t>SkyBerryJAM</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は栃木県立栃木工業高等学校が企画・商品化した子供向けプログラミング用パソコンです。</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pP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pP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pPr>
            <a:r>
              <a:rPr lang="en-US" altLang="ja-JP" sz="2000" b="1" dirty="0" err="1">
                <a:latin typeface="メイリオ" panose="020B0604030504040204" pitchFamily="50" charset="-128"/>
                <a:ea typeface="メイリオ" panose="020B0604030504040204" pitchFamily="50" charset="-128"/>
                <a:cs typeface="メイリオ" panose="020B0604030504040204" pitchFamily="50" charset="-128"/>
              </a:rPr>
              <a:t>Jammy</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Programming.KIDS</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、および、同ロゴは日鉄日立システムソリューションズ株式会社の登録商標です。</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テキスト ボックス 16">
            <a:extLst>
              <a:ext uri="{FF2B5EF4-FFF2-40B4-BE49-F238E27FC236}">
                <a16:creationId xmlns:a16="http://schemas.microsoft.com/office/drawing/2014/main" id="{5A922FB6-ED51-7545-9CBF-B3A62A52BCBE}"/>
              </a:ext>
            </a:extLst>
          </p:cNvPr>
          <p:cNvSpPr txBox="1"/>
          <p:nvPr userDrawn="1"/>
        </p:nvSpPr>
        <p:spPr>
          <a:xfrm>
            <a:off x="1117638" y="1722686"/>
            <a:ext cx="6830193" cy="338554"/>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buFont typeface="Arial" panose="020B0604020202020204" pitchFamily="34" charset="0"/>
              <a:buNone/>
            </a:pPr>
            <a:r>
              <a:rPr lang="ja-JP" altLang="en-US" sz="1600" dirty="0">
                <a:latin typeface="+mj-ea"/>
                <a:ea typeface="+mj-ea"/>
              </a:rPr>
              <a:t>・</a:t>
            </a:r>
            <a:r>
              <a:rPr lang="en-US" altLang="ja-JP" sz="1600" dirty="0" err="1">
                <a:latin typeface="+mj-ea"/>
                <a:ea typeface="+mj-ea"/>
              </a:rPr>
              <a:t>SkyBerryJAM</a:t>
            </a:r>
            <a:r>
              <a:rPr lang="ja-JP" altLang="en-US" sz="1600" dirty="0">
                <a:latin typeface="+mj-ea"/>
                <a:ea typeface="+mj-ea"/>
              </a:rPr>
              <a:t>は、栃木県立栃木工業高等学校などが管理する登録商標です。</a:t>
            </a:r>
          </a:p>
        </p:txBody>
      </p:sp>
      <p:sp>
        <p:nvSpPr>
          <p:cNvPr id="27" name="テキスト ボックス 17">
            <a:extLst>
              <a:ext uri="{FF2B5EF4-FFF2-40B4-BE49-F238E27FC236}">
                <a16:creationId xmlns:a16="http://schemas.microsoft.com/office/drawing/2014/main" id="{A9680473-4041-B844-9475-68CE8139F6A5}"/>
              </a:ext>
            </a:extLst>
          </p:cNvPr>
          <p:cNvSpPr txBox="1"/>
          <p:nvPr userDrawn="1"/>
        </p:nvSpPr>
        <p:spPr>
          <a:xfrm>
            <a:off x="1010942" y="3190402"/>
            <a:ext cx="5047626" cy="156966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600" dirty="0"/>
              <a:t>・カトラリーカード標準版</a:t>
            </a:r>
            <a:endParaRPr lang="en-US" altLang="ja-JP" sz="1600" dirty="0"/>
          </a:p>
          <a:p>
            <a:r>
              <a:rPr lang="en-US" altLang="ja-JP" sz="1600" dirty="0"/>
              <a:t>CC BY </a:t>
            </a:r>
            <a:r>
              <a:rPr lang="ja-JP" altLang="en-US" sz="1600" dirty="0"/>
              <a:t>日鉄日立システムソリューションズ株式会社</a:t>
            </a:r>
            <a:endParaRPr lang="en-US" altLang="ja-JP" sz="1600" dirty="0"/>
          </a:p>
          <a:p>
            <a:r>
              <a:rPr lang="ja-JP" altLang="en-US" sz="1600" dirty="0"/>
              <a:t>　　　　</a:t>
            </a:r>
            <a:r>
              <a:rPr lang="en-US" altLang="ja-JP" sz="1600" u="sng" dirty="0">
                <a:solidFill>
                  <a:srgbClr val="3367A5"/>
                </a:solidFill>
              </a:rPr>
              <a:t>https://jammy.nhs.co.jp/download/</a:t>
            </a:r>
          </a:p>
          <a:p>
            <a:r>
              <a:rPr lang="ja-JP" altLang="en-US" sz="1600" dirty="0"/>
              <a:t>・</a:t>
            </a:r>
            <a:r>
              <a:rPr lang="en-US" altLang="ja-JP" sz="1600" dirty="0" err="1"/>
              <a:t>IchigoJam</a:t>
            </a:r>
            <a:r>
              <a:rPr lang="ja-JP" altLang="en-US" sz="1600" dirty="0"/>
              <a:t> </a:t>
            </a:r>
            <a:r>
              <a:rPr lang="en-US" altLang="ja-JP" sz="1600" dirty="0"/>
              <a:t>Font</a:t>
            </a:r>
          </a:p>
          <a:p>
            <a:r>
              <a:rPr lang="en-US" altLang="ja-JP" sz="1600" dirty="0"/>
              <a:t>CC BY jig.jp</a:t>
            </a:r>
          </a:p>
          <a:p>
            <a:r>
              <a:rPr lang="en-US" altLang="ja-JP" sz="1600" dirty="0"/>
              <a:t>           </a:t>
            </a:r>
            <a:r>
              <a:rPr lang="en-US" altLang="ja-JP" sz="1600" dirty="0">
                <a:solidFill>
                  <a:srgbClr val="3367A5"/>
                </a:solidFill>
                <a:hlinkClick r:id="rId3">
                  <a:extLst>
                    <a:ext uri="{A12FA001-AC4F-418D-AE19-62706E023703}">
                      <ahyp:hlinkClr xmlns:ahyp="http://schemas.microsoft.com/office/drawing/2018/hyperlinkcolor" val="tx"/>
                    </a:ext>
                  </a:extLst>
                </a:hlinkClick>
              </a:rPr>
              <a:t>https://ichigojam.net/</a:t>
            </a:r>
            <a:endParaRPr lang="en-US" altLang="ja-JP" sz="1600" dirty="0">
              <a:solidFill>
                <a:srgbClr val="3367A5"/>
              </a:solidFill>
            </a:endParaRPr>
          </a:p>
        </p:txBody>
      </p:sp>
    </p:spTree>
    <p:extLst>
      <p:ext uri="{BB962C8B-B14F-4D97-AF65-F5344CB8AC3E}">
        <p14:creationId xmlns:p14="http://schemas.microsoft.com/office/powerpoint/2010/main" val="1299336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表紙：メンター用">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11" name="サブタイトル 2">
            <a:extLst>
              <a:ext uri="{FF2B5EF4-FFF2-40B4-BE49-F238E27FC236}">
                <a16:creationId xmlns:a16="http://schemas.microsoft.com/office/drawing/2014/main" id="{05A3445C-CC86-6C4C-8AF5-8B1FC805C88A}"/>
              </a:ext>
            </a:extLst>
          </p:cNvPr>
          <p:cNvSpPr>
            <a:spLocks noGrp="1"/>
          </p:cNvSpPr>
          <p:nvPr>
            <p:ph type="subTitle" idx="1"/>
          </p:nvPr>
        </p:nvSpPr>
        <p:spPr>
          <a:xfrm>
            <a:off x="1143000" y="3590067"/>
            <a:ext cx="6858000" cy="565858"/>
          </a:xfrm>
          <a:prstGeom prst="rect">
            <a:avLst/>
          </a:prstGeom>
        </p:spPr>
        <p:txBody>
          <a:bodyPr/>
          <a:lstStyle>
            <a:lvl1pPr marL="0" indent="0" algn="ctr">
              <a:buNone/>
              <a:defRPr sz="2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cxnSp>
        <p:nvCxnSpPr>
          <p:cNvPr id="12" name="直線コネクタ 11">
            <a:extLst>
              <a:ext uri="{FF2B5EF4-FFF2-40B4-BE49-F238E27FC236}">
                <a16:creationId xmlns:a16="http://schemas.microsoft.com/office/drawing/2014/main" id="{ADBB8F67-C72B-9A42-99C8-46BD9990BFD5}"/>
              </a:ext>
            </a:extLst>
          </p:cNvPr>
          <p:cNvCxnSpPr/>
          <p:nvPr userDrawn="1"/>
        </p:nvCxnSpPr>
        <p:spPr>
          <a:xfrm>
            <a:off x="1143000" y="3518059"/>
            <a:ext cx="6858000" cy="0"/>
          </a:xfrm>
          <a:prstGeom prst="line">
            <a:avLst/>
          </a:prstGeom>
          <a:ln w="76200">
            <a:solidFill>
              <a:srgbClr val="E62321"/>
            </a:solidFill>
          </a:ln>
        </p:spPr>
        <p:style>
          <a:lnRef idx="1">
            <a:schemeClr val="accent1"/>
          </a:lnRef>
          <a:fillRef idx="0">
            <a:schemeClr val="accent1"/>
          </a:fillRef>
          <a:effectRef idx="0">
            <a:schemeClr val="accent1"/>
          </a:effectRef>
          <a:fontRef idx="minor">
            <a:schemeClr val="tx1"/>
          </a:fontRef>
        </p:style>
      </p:cxnSp>
      <p:sp>
        <p:nvSpPr>
          <p:cNvPr id="15" name="タイトル 1">
            <a:extLst>
              <a:ext uri="{FF2B5EF4-FFF2-40B4-BE49-F238E27FC236}">
                <a16:creationId xmlns:a16="http://schemas.microsoft.com/office/drawing/2014/main" id="{C9A2BAEC-6222-3440-9CBA-DD35415247C0}"/>
              </a:ext>
            </a:extLst>
          </p:cNvPr>
          <p:cNvSpPr txBox="1">
            <a:spLocks/>
          </p:cNvSpPr>
          <p:nvPr userDrawn="1"/>
        </p:nvSpPr>
        <p:spPr>
          <a:xfrm>
            <a:off x="539552" y="72021"/>
            <a:ext cx="8064896" cy="3969395"/>
          </a:xfrm>
          <a:prstGeom prst="rect">
            <a:avLst/>
          </a:prstGeom>
        </p:spPr>
        <p:txBody>
          <a:bodyPr vert="horz" lIns="91440" tIns="45720" rIns="91440" bIns="45720" rtlCol="0" anchor="ctr" anchorCtr="1">
            <a:normAutofit/>
          </a:bodyPr>
          <a:lstStyle>
            <a:lvl1pPr algn="l" defTabSz="914400" rtl="0" eaLnBrk="1" latinLnBrk="0" hangingPunct="1">
              <a:lnSpc>
                <a:spcPct val="90000"/>
              </a:lnSpc>
              <a:spcBef>
                <a:spcPct val="0"/>
              </a:spcBef>
              <a:buNone/>
              <a:defRPr kumimoji="1" sz="4400" b="1" strike="noStrike"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gn="ctr"/>
            <a:r>
              <a:rPr lang="en-US" altLang="ja-JP" sz="5400" dirty="0" err="1"/>
              <a:t>Jammy</a:t>
            </a:r>
            <a:r>
              <a:rPr lang="ja-JP" altLang="en-US" sz="5400"/>
              <a:t>！</a:t>
            </a:r>
            <a:br>
              <a:rPr lang="en-US" altLang="ja-JP" sz="5400" dirty="0"/>
            </a:br>
            <a:r>
              <a:rPr lang="en-US" altLang="ja-JP" sz="5400" dirty="0"/>
              <a:t>Program</a:t>
            </a:r>
            <a:r>
              <a:rPr lang="ja-JP" altLang="en-US" sz="5400"/>
              <a:t>ｍ</a:t>
            </a:r>
            <a:r>
              <a:rPr lang="en-US" altLang="ja-JP" sz="5400" dirty="0" err="1"/>
              <a:t>ing.KIDS</a:t>
            </a:r>
            <a:endParaRPr lang="ja-JP" altLang="en-US" dirty="0"/>
          </a:p>
        </p:txBody>
      </p:sp>
      <p:sp>
        <p:nvSpPr>
          <p:cNvPr id="17" name="角丸四角形 16">
            <a:extLst>
              <a:ext uri="{FF2B5EF4-FFF2-40B4-BE49-F238E27FC236}">
                <a16:creationId xmlns:a16="http://schemas.microsoft.com/office/drawing/2014/main" id="{4E2BA379-9E82-3D41-B171-8DF4553F564C}"/>
              </a:ext>
            </a:extLst>
          </p:cNvPr>
          <p:cNvSpPr/>
          <p:nvPr userDrawn="1"/>
        </p:nvSpPr>
        <p:spPr>
          <a:xfrm>
            <a:off x="871538" y="627534"/>
            <a:ext cx="1468214" cy="530969"/>
          </a:xfrm>
          <a:prstGeom prst="roundRect">
            <a:avLst/>
          </a:prstGeom>
          <a:solidFill>
            <a:srgbClr val="ED7C3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t>メンター</a:t>
            </a:r>
            <a:r>
              <a:rPr kumimoji="1" lang="ja-JP" altLang="en-US" dirty="0"/>
              <a:t>向け</a:t>
            </a:r>
          </a:p>
        </p:txBody>
      </p:sp>
      <p:pic>
        <p:nvPicPr>
          <p:cNvPr id="2" name="図 1" descr="図形&#10;&#10;中程度の精度で自動的に生成された説明">
            <a:extLst>
              <a:ext uri="{FF2B5EF4-FFF2-40B4-BE49-F238E27FC236}">
                <a16:creationId xmlns:a16="http://schemas.microsoft.com/office/drawing/2014/main" id="{582EF075-4F3D-F657-DD73-AFDAA7A407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4397" y="173435"/>
            <a:ext cx="2921379" cy="418096"/>
          </a:xfrm>
          <a:prstGeom prst="rect">
            <a:avLst/>
          </a:prstGeom>
        </p:spPr>
      </p:pic>
    </p:spTree>
    <p:extLst>
      <p:ext uri="{BB962C8B-B14F-4D97-AF65-F5344CB8AC3E}">
        <p14:creationId xmlns:p14="http://schemas.microsoft.com/office/powerpoint/2010/main" val="165080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基本フリー：">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3" name="コンテンツ プレースホルダー 2"/>
          <p:cNvSpPr>
            <a:spLocks noGrp="1"/>
          </p:cNvSpPr>
          <p:nvPr>
            <p:ph idx="1"/>
          </p:nvPr>
        </p:nvSpPr>
        <p:spPr>
          <a:xfrm>
            <a:off x="628650" y="771550"/>
            <a:ext cx="7886700" cy="3861173"/>
          </a:xfrm>
          <a:prstGeom prst="rect">
            <a:avLst/>
          </a:prstGeom>
        </p:spPr>
        <p:txBody>
          <a:bodyPr/>
          <a:lstStyle>
            <a:lvl1pPr>
              <a:defRPr sz="2600"/>
            </a:lvl1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endParaRPr kumimoji="1" lang="ja-JP" altLang="en-US" dirty="0"/>
          </a:p>
        </p:txBody>
      </p:sp>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7" name="正方形/長方形 6"/>
          <p:cNvSpPr/>
          <p:nvPr/>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4015156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基本フリー：メンター用">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1563369"/>
            <a:ext cx="7886700" cy="2993137"/>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endParaRPr kumimoji="1" lang="ja-JP" altLang="en-US" dirty="0"/>
          </a:p>
        </p:txBody>
      </p:sp>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8" name="角丸四角形 7">
            <a:extLst>
              <a:ext uri="{FF2B5EF4-FFF2-40B4-BE49-F238E27FC236}">
                <a16:creationId xmlns:a16="http://schemas.microsoft.com/office/drawing/2014/main" id="{5F8CFFB5-7479-284E-9767-E8178D3190FF}"/>
              </a:ext>
            </a:extLst>
          </p:cNvPr>
          <p:cNvSpPr/>
          <p:nvPr userDrawn="1"/>
        </p:nvSpPr>
        <p:spPr>
          <a:xfrm>
            <a:off x="758153" y="717413"/>
            <a:ext cx="1468214" cy="530969"/>
          </a:xfrm>
          <a:prstGeom prst="roundRect">
            <a:avLst/>
          </a:prstGeom>
          <a:solidFill>
            <a:srgbClr val="ED7C3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t>メンター</a:t>
            </a:r>
            <a:r>
              <a:rPr kumimoji="1" lang="ja-JP" altLang="en-US" dirty="0"/>
              <a:t>向け</a:t>
            </a:r>
          </a:p>
        </p:txBody>
      </p:sp>
      <p:sp>
        <p:nvSpPr>
          <p:cNvPr id="9" name="タイトル 1">
            <a:extLst>
              <a:ext uri="{FF2B5EF4-FFF2-40B4-BE49-F238E27FC236}">
                <a16:creationId xmlns:a16="http://schemas.microsoft.com/office/drawing/2014/main" id="{7C9D0DCC-04A9-4643-AA59-70ECD6F955E2}"/>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0" name="正方形/長方形 9">
            <a:extLst>
              <a:ext uri="{FF2B5EF4-FFF2-40B4-BE49-F238E27FC236}">
                <a16:creationId xmlns:a16="http://schemas.microsoft.com/office/drawing/2014/main" id="{1931932C-1722-554B-8A5C-22A5C59ACEDF}"/>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3639139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基本：ブルー">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8" name="角丸四角形 7">
            <a:extLst>
              <a:ext uri="{FF2B5EF4-FFF2-40B4-BE49-F238E27FC236}">
                <a16:creationId xmlns:a16="http://schemas.microsoft.com/office/drawing/2014/main" id="{7C7AD596-4F1D-F84B-B435-CB9922518864}"/>
              </a:ext>
            </a:extLst>
          </p:cNvPr>
          <p:cNvSpPr/>
          <p:nvPr userDrawn="1"/>
        </p:nvSpPr>
        <p:spPr>
          <a:xfrm>
            <a:off x="639266" y="915566"/>
            <a:ext cx="7886700" cy="3744416"/>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5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871538" y="915566"/>
            <a:ext cx="7444878" cy="3744416"/>
          </a:xfrm>
          <a:prstGeom prst="rect">
            <a:avLst/>
          </a:prstGeom>
        </p:spPr>
        <p:txBody>
          <a:bodyPr/>
          <a:lstStyle>
            <a:lvl1pPr marL="0" indent="0">
              <a:buNone/>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ja-JP" altLang="en-US"/>
              <a:t>マスター テキストの書式設定</a:t>
            </a:r>
            <a:endParaRPr kumimoji="1" lang="ja-JP" altLang="en-US" dirty="0"/>
          </a:p>
        </p:txBody>
      </p:sp>
      <p:sp>
        <p:nvSpPr>
          <p:cNvPr id="9" name="タイトル 1">
            <a:extLst>
              <a:ext uri="{FF2B5EF4-FFF2-40B4-BE49-F238E27FC236}">
                <a16:creationId xmlns:a16="http://schemas.microsoft.com/office/drawing/2014/main" id="{CB370894-1AE0-C145-BB9E-F098D45DB58F}"/>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0" name="正方形/長方形 9">
            <a:extLst>
              <a:ext uri="{FF2B5EF4-FFF2-40B4-BE49-F238E27FC236}">
                <a16:creationId xmlns:a16="http://schemas.microsoft.com/office/drawing/2014/main" id="{603F88AD-CFBB-FD42-A259-9C16641073E8}"/>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757396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基本：下半ブルー">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8" name="角丸四角形 7">
            <a:extLst>
              <a:ext uri="{FF2B5EF4-FFF2-40B4-BE49-F238E27FC236}">
                <a16:creationId xmlns:a16="http://schemas.microsoft.com/office/drawing/2014/main" id="{7C7AD596-4F1D-F84B-B435-CB9922518864}"/>
              </a:ext>
            </a:extLst>
          </p:cNvPr>
          <p:cNvSpPr/>
          <p:nvPr userDrawn="1"/>
        </p:nvSpPr>
        <p:spPr>
          <a:xfrm>
            <a:off x="639266" y="2614932"/>
            <a:ext cx="7886700" cy="2226822"/>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5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871538" y="2614932"/>
            <a:ext cx="7444878" cy="2226822"/>
          </a:xfrm>
          <a:prstGeom prst="rect">
            <a:avLst/>
          </a:prstGeom>
        </p:spPr>
        <p:txBody>
          <a:bodyPr/>
          <a:lstStyle>
            <a:lvl1pPr marL="0" indent="0">
              <a:buNone/>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ja-JP" altLang="en-US"/>
              <a:t>マスター テキストの書式設定</a:t>
            </a:r>
            <a:endParaRPr kumimoji="1" lang="ja-JP" altLang="en-US" dirty="0"/>
          </a:p>
        </p:txBody>
      </p:sp>
      <p:sp>
        <p:nvSpPr>
          <p:cNvPr id="5" name="テキスト プレースホルダー 4">
            <a:extLst>
              <a:ext uri="{FF2B5EF4-FFF2-40B4-BE49-F238E27FC236}">
                <a16:creationId xmlns:a16="http://schemas.microsoft.com/office/drawing/2014/main" id="{02EAA7A1-1A81-C545-83EA-C1E7457FC36C}"/>
              </a:ext>
            </a:extLst>
          </p:cNvPr>
          <p:cNvSpPr>
            <a:spLocks noGrp="1"/>
          </p:cNvSpPr>
          <p:nvPr>
            <p:ph type="body" sz="quarter" idx="13"/>
          </p:nvPr>
        </p:nvSpPr>
        <p:spPr>
          <a:xfrm>
            <a:off x="624593" y="771550"/>
            <a:ext cx="7886700" cy="1728192"/>
          </a:xfrm>
          <a:prstGeom prst="rect">
            <a:avLst/>
          </a:prstGeom>
        </p:spPr>
        <p:txBody>
          <a:bodyPr/>
          <a:lstStyle>
            <a:lvl1pPr>
              <a:defRPr sz="3200"/>
            </a:lvl1pPr>
            <a:lvl2pPr>
              <a:defRPr sz="2800"/>
            </a:lvl2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p:txBody>
      </p:sp>
      <p:sp>
        <p:nvSpPr>
          <p:cNvPr id="9" name="タイトル 1">
            <a:extLst>
              <a:ext uri="{FF2B5EF4-FFF2-40B4-BE49-F238E27FC236}">
                <a16:creationId xmlns:a16="http://schemas.microsoft.com/office/drawing/2014/main" id="{1C411A10-79C6-6745-89D4-46A6017C1136}"/>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0" name="正方形/長方形 9">
            <a:extLst>
              <a:ext uri="{FF2B5EF4-FFF2-40B4-BE49-F238E27FC236}">
                <a16:creationId xmlns:a16="http://schemas.microsoft.com/office/drawing/2014/main" id="{84BF2B3C-BC2D-FE48-A729-A8A45FD32081}"/>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1746975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基本：上半ブルー">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sp>
        <p:nvSpPr>
          <p:cNvPr id="8" name="角丸四角形 7">
            <a:extLst>
              <a:ext uri="{FF2B5EF4-FFF2-40B4-BE49-F238E27FC236}">
                <a16:creationId xmlns:a16="http://schemas.microsoft.com/office/drawing/2014/main" id="{7C7AD596-4F1D-F84B-B435-CB9922518864}"/>
              </a:ext>
            </a:extLst>
          </p:cNvPr>
          <p:cNvSpPr/>
          <p:nvPr userDrawn="1"/>
        </p:nvSpPr>
        <p:spPr>
          <a:xfrm>
            <a:off x="639266" y="915566"/>
            <a:ext cx="7886700" cy="2226822"/>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5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871538" y="915566"/>
            <a:ext cx="7444878" cy="2226822"/>
          </a:xfrm>
          <a:prstGeom prst="rect">
            <a:avLst/>
          </a:prstGeom>
        </p:spPr>
        <p:txBody>
          <a:bodyPr/>
          <a:lstStyle>
            <a:lvl1pPr marL="0" indent="0">
              <a:buNone/>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ja-JP" altLang="en-US"/>
              <a:t>マスター テキストの書式設定</a:t>
            </a:r>
            <a:endParaRPr kumimoji="1" lang="ja-JP" altLang="en-US" dirty="0"/>
          </a:p>
        </p:txBody>
      </p:sp>
      <p:sp>
        <p:nvSpPr>
          <p:cNvPr id="5" name="テキスト プレースホルダー 4">
            <a:extLst>
              <a:ext uri="{FF2B5EF4-FFF2-40B4-BE49-F238E27FC236}">
                <a16:creationId xmlns:a16="http://schemas.microsoft.com/office/drawing/2014/main" id="{02EAA7A1-1A81-C545-83EA-C1E7457FC36C}"/>
              </a:ext>
            </a:extLst>
          </p:cNvPr>
          <p:cNvSpPr>
            <a:spLocks noGrp="1"/>
          </p:cNvSpPr>
          <p:nvPr>
            <p:ph type="body" sz="quarter" idx="13"/>
          </p:nvPr>
        </p:nvSpPr>
        <p:spPr>
          <a:xfrm>
            <a:off x="624593" y="3415308"/>
            <a:ext cx="7886700" cy="1316682"/>
          </a:xfrm>
          <a:prstGeom prst="rect">
            <a:avLst/>
          </a:prstGeom>
        </p:spPr>
        <p:txBody>
          <a:bodyPr/>
          <a:lstStyle>
            <a:lvl1pPr>
              <a:defRPr sz="3200"/>
            </a:lvl1pPr>
            <a:lvl2pPr>
              <a:defRPr sz="2800"/>
            </a:lvl2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p:txBody>
      </p:sp>
      <p:sp>
        <p:nvSpPr>
          <p:cNvPr id="9" name="タイトル 1">
            <a:extLst>
              <a:ext uri="{FF2B5EF4-FFF2-40B4-BE49-F238E27FC236}">
                <a16:creationId xmlns:a16="http://schemas.microsoft.com/office/drawing/2014/main" id="{1C411A10-79C6-6745-89D4-46A6017C1136}"/>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0" name="正方形/長方形 9">
            <a:extLst>
              <a:ext uri="{FF2B5EF4-FFF2-40B4-BE49-F238E27FC236}">
                <a16:creationId xmlns:a16="http://schemas.microsoft.com/office/drawing/2014/main" id="{84BF2B3C-BC2D-FE48-A729-A8A45FD32081}"/>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1312791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基本：下黒板">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771550"/>
            <a:ext cx="7886700" cy="1972237"/>
          </a:xfrm>
          <a:prstGeom prst="rect">
            <a:avLst/>
          </a:prstGeom>
        </p:spPr>
        <p:txBody>
          <a:bodyPr/>
          <a:lstStyle>
            <a:lvl1pPr>
              <a:defRPr sz="2600"/>
            </a:lvl1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endParaRPr kumimoji="1" lang="ja-JP" altLang="en-US" dirty="0"/>
          </a:p>
        </p:txBody>
      </p:sp>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pic>
        <p:nvPicPr>
          <p:cNvPr id="9" name="Picture 4" descr="D:\デザイン素材1000\04_FRAME\JPG\0838.jpg">
            <a:extLst>
              <a:ext uri="{FF2B5EF4-FFF2-40B4-BE49-F238E27FC236}">
                <a16:creationId xmlns:a16="http://schemas.microsoft.com/office/drawing/2014/main" id="{5BAD3B79-50AC-294E-A53B-C12D6AB420FF}"/>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rcRect/>
          <a:stretch>
            <a:fillRect/>
          </a:stretch>
        </p:blipFill>
        <p:spPr bwMode="auto">
          <a:xfrm>
            <a:off x="628650" y="2804500"/>
            <a:ext cx="7886700" cy="1828221"/>
          </a:xfrm>
          <a:prstGeom prst="rect">
            <a:avLst/>
          </a:prstGeom>
          <a:noFill/>
          <a:extLst>
            <a:ext uri="{909E8E84-426E-40DD-AFC4-6F175D3DCCD1}">
              <a14:hiddenFill xmlns:a14="http://schemas.microsoft.com/office/drawing/2010/main">
                <a:solidFill>
                  <a:srgbClr val="FFFFFF"/>
                </a:solidFill>
              </a14:hiddenFill>
            </a:ext>
          </a:extLst>
        </p:spPr>
      </p:pic>
      <p:sp>
        <p:nvSpPr>
          <p:cNvPr id="10" name="タイトル 1">
            <a:extLst>
              <a:ext uri="{FF2B5EF4-FFF2-40B4-BE49-F238E27FC236}">
                <a16:creationId xmlns:a16="http://schemas.microsoft.com/office/drawing/2014/main" id="{A5A2BFFB-ACD2-8F4F-AFE7-0399F3C7EBB1}"/>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1" name="正方形/長方形 10">
            <a:extLst>
              <a:ext uri="{FF2B5EF4-FFF2-40B4-BE49-F238E27FC236}">
                <a16:creationId xmlns:a16="http://schemas.microsoft.com/office/drawing/2014/main" id="{00623750-BE99-5845-AF0A-637E0B9A1CEA}"/>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1579624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基本：黒板+パソ">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355976" y="782577"/>
            <a:ext cx="4159374" cy="1828221"/>
          </a:xfrm>
          <a:prstGeom prst="rect">
            <a:avLst/>
          </a:prstGeom>
        </p:spPr>
        <p:txBody>
          <a:bodyPr/>
          <a:lstStyle>
            <a:lvl1pPr>
              <a:defRPr sz="2600"/>
            </a:lvl1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endParaRPr kumimoji="1" lang="ja-JP" altLang="en-US" dirty="0"/>
          </a:p>
        </p:txBody>
      </p:sp>
      <p:sp>
        <p:nvSpPr>
          <p:cNvPr id="6" name="スライド番号プレースホルダー 5"/>
          <p:cNvSpPr>
            <a:spLocks noGrp="1"/>
          </p:cNvSpPr>
          <p:nvPr>
            <p:ph type="sldNum" sz="quarter" idx="12"/>
          </p:nvPr>
        </p:nvSpPr>
        <p:spPr/>
        <p:txBody>
          <a:bodyPr/>
          <a:lstStyle/>
          <a:p>
            <a:fld id="{94996028-4936-4C92-A9A1-04585F7E9DD3}" type="slidenum">
              <a:rPr kumimoji="1" lang="ja-JP" altLang="en-US" smtClean="0"/>
              <a:pPr/>
              <a:t>‹#›</a:t>
            </a:fld>
            <a:endParaRPr kumimoji="1" lang="ja-JP" altLang="en-US"/>
          </a:p>
        </p:txBody>
      </p:sp>
      <p:pic>
        <p:nvPicPr>
          <p:cNvPr id="8" name="Picture 4" descr="D:\デザイン素材1000\04_FRAME\JPG\0838.jpg">
            <a:extLst>
              <a:ext uri="{FF2B5EF4-FFF2-40B4-BE49-F238E27FC236}">
                <a16:creationId xmlns:a16="http://schemas.microsoft.com/office/drawing/2014/main" id="{C433007A-2146-CB41-A4F7-065B2E4A935A}"/>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rcRect/>
          <a:stretch>
            <a:fillRect/>
          </a:stretch>
        </p:blipFill>
        <p:spPr bwMode="auto">
          <a:xfrm>
            <a:off x="628650" y="2804500"/>
            <a:ext cx="7886700" cy="182822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グループ化 1">
            <a:extLst>
              <a:ext uri="{FF2B5EF4-FFF2-40B4-BE49-F238E27FC236}">
                <a16:creationId xmlns:a16="http://schemas.microsoft.com/office/drawing/2014/main" id="{539B884A-0A83-B44C-9B44-605A21185E3B}"/>
              </a:ext>
            </a:extLst>
          </p:cNvPr>
          <p:cNvGrpSpPr/>
          <p:nvPr userDrawn="1"/>
        </p:nvGrpSpPr>
        <p:grpSpPr>
          <a:xfrm>
            <a:off x="906202" y="793787"/>
            <a:ext cx="1754758" cy="1913862"/>
            <a:chOff x="906202" y="793787"/>
            <a:chExt cx="1754758" cy="1913862"/>
          </a:xfrm>
        </p:grpSpPr>
        <p:pic>
          <p:nvPicPr>
            <p:cNvPr id="11"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F952EF0C-699B-484E-B4FF-0335F7B7A17E}"/>
                </a:ext>
              </a:extLst>
            </p:cNvPr>
            <p:cNvPicPr>
              <a:picLocks noChangeAspect="1" noChangeArrowheads="1"/>
            </p:cNvPicPr>
            <p:nvPr userDrawn="1"/>
          </p:nvPicPr>
          <p:blipFill rotWithShape="1">
            <a:blip r:embed="rId4"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906202" y="793787"/>
              <a:ext cx="1754758" cy="11333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フリーイラスト] キーボード">
              <a:extLst>
                <a:ext uri="{FF2B5EF4-FFF2-40B4-BE49-F238E27FC236}">
                  <a16:creationId xmlns:a16="http://schemas.microsoft.com/office/drawing/2014/main" id="{2F53D58B-303A-8C42-9995-4FEB6E8DEA35}"/>
                </a:ext>
              </a:extLst>
            </p:cNvPr>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a:stretch/>
          </p:blipFill>
          <p:spPr bwMode="auto">
            <a:xfrm>
              <a:off x="948897" y="2002515"/>
              <a:ext cx="1656184" cy="705134"/>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タイトル 1">
            <a:extLst>
              <a:ext uri="{FF2B5EF4-FFF2-40B4-BE49-F238E27FC236}">
                <a16:creationId xmlns:a16="http://schemas.microsoft.com/office/drawing/2014/main" id="{8A283E2F-D18F-1C4E-92C2-37AFC631D536}"/>
              </a:ext>
            </a:extLst>
          </p:cNvPr>
          <p:cNvSpPr>
            <a:spLocks noGrp="1"/>
          </p:cNvSpPr>
          <p:nvPr>
            <p:ph type="title" hasCustomPrompt="1"/>
          </p:nvPr>
        </p:nvSpPr>
        <p:spPr>
          <a:xfrm>
            <a:off x="758153" y="134436"/>
            <a:ext cx="7757197" cy="554147"/>
          </a:xfrm>
          <a:prstGeom prst="rect">
            <a:avLst/>
          </a:prstGeom>
        </p:spPr>
        <p:txBody>
          <a:bodyPr lIns="108000" tIns="108000" rIns="72000" bIns="0" anchor="ctr" anchorCtr="0"/>
          <a:lstStyle>
            <a:lvl1pPr algn="l">
              <a:lnSpc>
                <a:spcPct val="100000"/>
              </a:lnSpc>
              <a:defRPr sz="3800"/>
            </a:lvl1pPr>
          </a:lstStyle>
          <a:p>
            <a:r>
              <a:rPr kumimoji="1" lang="ja-JP" altLang="en-US" dirty="0"/>
              <a:t>マスタータイトルの書式設定</a:t>
            </a:r>
          </a:p>
        </p:txBody>
      </p:sp>
      <p:sp>
        <p:nvSpPr>
          <p:cNvPr id="14" name="正方形/長方形 13">
            <a:extLst>
              <a:ext uri="{FF2B5EF4-FFF2-40B4-BE49-F238E27FC236}">
                <a16:creationId xmlns:a16="http://schemas.microsoft.com/office/drawing/2014/main" id="{FA52A24A-A0F0-414B-8E4E-48CAE56A5098}"/>
              </a:ext>
            </a:extLst>
          </p:cNvPr>
          <p:cNvSpPr/>
          <p:nvPr userDrawn="1"/>
        </p:nvSpPr>
        <p:spPr>
          <a:xfrm>
            <a:off x="628650" y="123478"/>
            <a:ext cx="129503" cy="576064"/>
          </a:xfrm>
          <a:prstGeom prst="rect">
            <a:avLst/>
          </a:prstGeom>
          <a:solidFill>
            <a:srgbClr val="E6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8" name="テキスト プレースホルダー 17">
            <a:extLst>
              <a:ext uri="{FF2B5EF4-FFF2-40B4-BE49-F238E27FC236}">
                <a16:creationId xmlns:a16="http://schemas.microsoft.com/office/drawing/2014/main" id="{1B916A27-F7BC-AC41-8C13-19698084BAF7}"/>
              </a:ext>
            </a:extLst>
          </p:cNvPr>
          <p:cNvSpPr>
            <a:spLocks noGrp="1"/>
          </p:cNvSpPr>
          <p:nvPr>
            <p:ph type="body" sz="quarter" idx="14"/>
          </p:nvPr>
        </p:nvSpPr>
        <p:spPr>
          <a:xfrm>
            <a:off x="980287" y="873752"/>
            <a:ext cx="1581062" cy="977918"/>
          </a:xfrm>
          <a:prstGeom prst="rect">
            <a:avLst/>
          </a:prstGeom>
        </p:spPr>
        <p:txBody>
          <a:bodyPr/>
          <a:lstStyle>
            <a:lvl1pPr marL="0" indent="0">
              <a:buNone/>
              <a:defRPr sz="1600">
                <a:solidFill>
                  <a:schemeClr val="bg1"/>
                </a:solidFill>
              </a:defRPr>
            </a:lvl1pPr>
          </a:lstStyle>
          <a:p>
            <a:pPr lvl="0"/>
            <a:r>
              <a:rPr kumimoji="1" lang="ja-JP" altLang="en-US"/>
              <a:t>マスター テキストの書式設定</a:t>
            </a:r>
          </a:p>
        </p:txBody>
      </p:sp>
    </p:spTree>
    <p:extLst>
      <p:ext uri="{BB962C8B-B14F-4D97-AF65-F5344CB8AC3E}">
        <p14:creationId xmlns:p14="http://schemas.microsoft.com/office/powerpoint/2010/main" val="369488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3567850" y="4841754"/>
            <a:ext cx="2057400" cy="246629"/>
          </a:xfrm>
          <a:prstGeom prst="rect">
            <a:avLst/>
          </a:prstGeom>
        </p:spPr>
        <p:txBody>
          <a:bodyPr vert="horz" lIns="91440" tIns="45720" rIns="91440" bIns="45720" rtlCol="0" anchor="ctr"/>
          <a:lstStyle>
            <a:lvl1pPr algn="ctr">
              <a:defRPr sz="1200">
                <a:solidFill>
                  <a:schemeClr val="tx1">
                    <a:tint val="75000"/>
                  </a:schemeClr>
                </a:solidFill>
              </a:defRPr>
            </a:lvl1pPr>
          </a:lstStyle>
          <a:p>
            <a:fld id="{94996028-4936-4C92-A9A1-04585F7E9DD3}" type="slidenum">
              <a:rPr kumimoji="1" lang="ja-JP" altLang="en-US" smtClean="0"/>
              <a:pPr/>
              <a:t>‹#›</a:t>
            </a:fld>
            <a:endParaRPr kumimoji="1" lang="ja-JP" altLang="en-US"/>
          </a:p>
        </p:txBody>
      </p:sp>
      <p:sp>
        <p:nvSpPr>
          <p:cNvPr id="13" name="正方形/長方形 12">
            <a:extLst>
              <a:ext uri="{FF2B5EF4-FFF2-40B4-BE49-F238E27FC236}">
                <a16:creationId xmlns:a16="http://schemas.microsoft.com/office/drawing/2014/main" id="{02E2A44D-81CA-C544-952D-C0E3ACB5992B}"/>
              </a:ext>
            </a:extLst>
          </p:cNvPr>
          <p:cNvSpPr/>
          <p:nvPr userDrawn="1"/>
        </p:nvSpPr>
        <p:spPr>
          <a:xfrm>
            <a:off x="0" y="-992646"/>
            <a:ext cx="611560" cy="458670"/>
          </a:xfrm>
          <a:prstGeom prst="rect">
            <a:avLst/>
          </a:prstGeom>
          <a:solidFill>
            <a:srgbClr val="E7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4" name="正方形/長方形 13">
            <a:extLst>
              <a:ext uri="{FF2B5EF4-FFF2-40B4-BE49-F238E27FC236}">
                <a16:creationId xmlns:a16="http://schemas.microsoft.com/office/drawing/2014/main" id="{66420D3E-F61D-8F46-B102-CC6DAB47CB9B}"/>
              </a:ext>
            </a:extLst>
          </p:cNvPr>
          <p:cNvSpPr/>
          <p:nvPr userDrawn="1"/>
        </p:nvSpPr>
        <p:spPr>
          <a:xfrm>
            <a:off x="683568" y="-992646"/>
            <a:ext cx="611560" cy="45867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5" name="正方形/長方形 14">
            <a:extLst>
              <a:ext uri="{FF2B5EF4-FFF2-40B4-BE49-F238E27FC236}">
                <a16:creationId xmlns:a16="http://schemas.microsoft.com/office/drawing/2014/main" id="{3FB25471-C9F8-6F45-BA81-53B8676E90E0}"/>
              </a:ext>
            </a:extLst>
          </p:cNvPr>
          <p:cNvSpPr/>
          <p:nvPr userDrawn="1"/>
        </p:nvSpPr>
        <p:spPr>
          <a:xfrm>
            <a:off x="1367136" y="-992646"/>
            <a:ext cx="611560" cy="458670"/>
          </a:xfrm>
          <a:prstGeom prst="rect">
            <a:avLst/>
          </a:prstGeom>
          <a:solidFill>
            <a:srgbClr val="ED7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6" name="テキスト ボックス 15">
            <a:extLst>
              <a:ext uri="{FF2B5EF4-FFF2-40B4-BE49-F238E27FC236}">
                <a16:creationId xmlns:a16="http://schemas.microsoft.com/office/drawing/2014/main" id="{5F964D2D-5152-D44A-89BA-1D1ED713B0C0}"/>
              </a:ext>
            </a:extLst>
          </p:cNvPr>
          <p:cNvSpPr txBox="1"/>
          <p:nvPr userDrawn="1"/>
        </p:nvSpPr>
        <p:spPr>
          <a:xfrm>
            <a:off x="-90843" y="-506590"/>
            <a:ext cx="1548822" cy="307777"/>
          </a:xfrm>
          <a:prstGeom prst="rect">
            <a:avLst/>
          </a:prstGeom>
          <a:noFill/>
        </p:spPr>
        <p:txBody>
          <a:bodyPr wrap="none" rtlCol="0">
            <a:spAutoFit/>
          </a:bodyPr>
          <a:lstStyle/>
          <a:p>
            <a:r>
              <a:rPr kumimoji="1" lang="ja-JP" altLang="en-US" sz="1400"/>
              <a:t>教材用基本カラー</a:t>
            </a:r>
          </a:p>
        </p:txBody>
      </p:sp>
      <p:sp>
        <p:nvSpPr>
          <p:cNvPr id="17" name="正方形/長方形 16">
            <a:extLst>
              <a:ext uri="{FF2B5EF4-FFF2-40B4-BE49-F238E27FC236}">
                <a16:creationId xmlns:a16="http://schemas.microsoft.com/office/drawing/2014/main" id="{9954BF13-E180-2E4B-A299-42703787EF73}"/>
              </a:ext>
            </a:extLst>
          </p:cNvPr>
          <p:cNvSpPr/>
          <p:nvPr userDrawn="1"/>
        </p:nvSpPr>
        <p:spPr>
          <a:xfrm>
            <a:off x="3658693" y="-983347"/>
            <a:ext cx="611560" cy="458670"/>
          </a:xfrm>
          <a:prstGeom prst="rect">
            <a:avLst/>
          </a:prstGeom>
          <a:solidFill>
            <a:srgbClr val="E7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8" name="正方形/長方形 17">
            <a:extLst>
              <a:ext uri="{FF2B5EF4-FFF2-40B4-BE49-F238E27FC236}">
                <a16:creationId xmlns:a16="http://schemas.microsoft.com/office/drawing/2014/main" id="{886A4549-A318-BA49-8F9F-7D688A709424}"/>
              </a:ext>
            </a:extLst>
          </p:cNvPr>
          <p:cNvSpPr/>
          <p:nvPr userDrawn="1"/>
        </p:nvSpPr>
        <p:spPr>
          <a:xfrm>
            <a:off x="4342261" y="-992646"/>
            <a:ext cx="611560" cy="458670"/>
          </a:xfrm>
          <a:prstGeom prst="rect">
            <a:avLst/>
          </a:prstGeom>
          <a:solidFill>
            <a:srgbClr val="E93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9" name="正方形/長方形 18">
            <a:extLst>
              <a:ext uri="{FF2B5EF4-FFF2-40B4-BE49-F238E27FC236}">
                <a16:creationId xmlns:a16="http://schemas.microsoft.com/office/drawing/2014/main" id="{3B0D6DCA-4B8F-8649-B540-4C7CCE4F6C89}"/>
              </a:ext>
            </a:extLst>
          </p:cNvPr>
          <p:cNvSpPr/>
          <p:nvPr userDrawn="1"/>
        </p:nvSpPr>
        <p:spPr>
          <a:xfrm>
            <a:off x="5025829" y="-992646"/>
            <a:ext cx="611560" cy="458670"/>
          </a:xfrm>
          <a:prstGeom prst="rect">
            <a:avLst/>
          </a:prstGeom>
          <a:solidFill>
            <a:srgbClr val="F39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0" name="テキスト ボックス 19">
            <a:extLst>
              <a:ext uri="{FF2B5EF4-FFF2-40B4-BE49-F238E27FC236}">
                <a16:creationId xmlns:a16="http://schemas.microsoft.com/office/drawing/2014/main" id="{26560406-FAFE-D340-AE61-6F5FB7F50A7E}"/>
              </a:ext>
            </a:extLst>
          </p:cNvPr>
          <p:cNvSpPr txBox="1"/>
          <p:nvPr userDrawn="1"/>
        </p:nvSpPr>
        <p:spPr>
          <a:xfrm>
            <a:off x="3567850" y="-506590"/>
            <a:ext cx="1518236" cy="307777"/>
          </a:xfrm>
          <a:prstGeom prst="rect">
            <a:avLst/>
          </a:prstGeom>
          <a:noFill/>
        </p:spPr>
        <p:txBody>
          <a:bodyPr wrap="none" rtlCol="0">
            <a:spAutoFit/>
          </a:bodyPr>
          <a:lstStyle/>
          <a:p>
            <a:r>
              <a:rPr kumimoji="1" lang="en-US" altLang="ja-JP" sz="1400" dirty="0" err="1"/>
              <a:t>Jammy</a:t>
            </a:r>
            <a:r>
              <a:rPr kumimoji="1" lang="ja-JP" altLang="en-US" sz="1400"/>
              <a:t>基本カラー</a:t>
            </a:r>
          </a:p>
        </p:txBody>
      </p:sp>
      <p:sp>
        <p:nvSpPr>
          <p:cNvPr id="21" name="正方形/長方形 20">
            <a:extLst>
              <a:ext uri="{FF2B5EF4-FFF2-40B4-BE49-F238E27FC236}">
                <a16:creationId xmlns:a16="http://schemas.microsoft.com/office/drawing/2014/main" id="{08663F92-B2C6-D84C-979D-D7C476E2560A}"/>
              </a:ext>
            </a:extLst>
          </p:cNvPr>
          <p:cNvSpPr/>
          <p:nvPr userDrawn="1"/>
        </p:nvSpPr>
        <p:spPr>
          <a:xfrm>
            <a:off x="5723015" y="-992646"/>
            <a:ext cx="611560" cy="458670"/>
          </a:xfrm>
          <a:prstGeom prst="rect">
            <a:avLst/>
          </a:prstGeom>
          <a:solidFill>
            <a:srgbClr val="349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2" name="正方形/長方形 21">
            <a:extLst>
              <a:ext uri="{FF2B5EF4-FFF2-40B4-BE49-F238E27FC236}">
                <a16:creationId xmlns:a16="http://schemas.microsoft.com/office/drawing/2014/main" id="{58F2E202-BDA4-114A-8B79-DC1B56993A15}"/>
              </a:ext>
            </a:extLst>
          </p:cNvPr>
          <p:cNvSpPr/>
          <p:nvPr userDrawn="1"/>
        </p:nvSpPr>
        <p:spPr>
          <a:xfrm>
            <a:off x="6406583" y="-992646"/>
            <a:ext cx="611560" cy="458670"/>
          </a:xfrm>
          <a:prstGeom prst="rect">
            <a:avLst/>
          </a:prstGeom>
          <a:solidFill>
            <a:srgbClr val="336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3" name="正方形/長方形 22">
            <a:extLst>
              <a:ext uri="{FF2B5EF4-FFF2-40B4-BE49-F238E27FC236}">
                <a16:creationId xmlns:a16="http://schemas.microsoft.com/office/drawing/2014/main" id="{E3C8FFC7-648A-984E-9F36-E27E0BB1D40A}"/>
              </a:ext>
            </a:extLst>
          </p:cNvPr>
          <p:cNvSpPr/>
          <p:nvPr userDrawn="1"/>
        </p:nvSpPr>
        <p:spPr>
          <a:xfrm>
            <a:off x="7090151" y="-992646"/>
            <a:ext cx="611560" cy="458670"/>
          </a:xfrm>
          <a:prstGeom prst="rect">
            <a:avLst/>
          </a:prstGeom>
          <a:solidFill>
            <a:srgbClr val="CF4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4" name="正方形/長方形 23">
            <a:extLst>
              <a:ext uri="{FF2B5EF4-FFF2-40B4-BE49-F238E27FC236}">
                <a16:creationId xmlns:a16="http://schemas.microsoft.com/office/drawing/2014/main" id="{0AA8375A-62F3-FB44-8A16-CA80BEA27553}"/>
              </a:ext>
            </a:extLst>
          </p:cNvPr>
          <p:cNvSpPr/>
          <p:nvPr userDrawn="1"/>
        </p:nvSpPr>
        <p:spPr>
          <a:xfrm>
            <a:off x="7775951" y="-992646"/>
            <a:ext cx="611560" cy="458670"/>
          </a:xfrm>
          <a:prstGeom prst="rect">
            <a:avLst/>
          </a:prstGeom>
          <a:solidFill>
            <a:srgbClr val="58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5" name="正方形/長方形 24">
            <a:extLst>
              <a:ext uri="{FF2B5EF4-FFF2-40B4-BE49-F238E27FC236}">
                <a16:creationId xmlns:a16="http://schemas.microsoft.com/office/drawing/2014/main" id="{46D0CE53-A6B4-234D-94EE-0E2F28B19ADC}"/>
              </a:ext>
            </a:extLst>
          </p:cNvPr>
          <p:cNvSpPr/>
          <p:nvPr userDrawn="1"/>
        </p:nvSpPr>
        <p:spPr>
          <a:xfrm>
            <a:off x="8465762" y="-992646"/>
            <a:ext cx="611560" cy="458670"/>
          </a:xfrm>
          <a:prstGeom prst="rect">
            <a:avLst/>
          </a:prstGeom>
          <a:solidFill>
            <a:srgbClr val="89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6" name="正方形/長方形 25">
            <a:extLst>
              <a:ext uri="{FF2B5EF4-FFF2-40B4-BE49-F238E27FC236}">
                <a16:creationId xmlns:a16="http://schemas.microsoft.com/office/drawing/2014/main" id="{4A54F3ED-D186-0A45-94A9-C5191FD5DBC1}"/>
              </a:ext>
            </a:extLst>
          </p:cNvPr>
          <p:cNvSpPr/>
          <p:nvPr userDrawn="1"/>
        </p:nvSpPr>
        <p:spPr>
          <a:xfrm>
            <a:off x="2070520" y="-992646"/>
            <a:ext cx="611560" cy="45867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pic>
        <p:nvPicPr>
          <p:cNvPr id="29" name="図 28">
            <a:extLst>
              <a:ext uri="{FF2B5EF4-FFF2-40B4-BE49-F238E27FC236}">
                <a16:creationId xmlns:a16="http://schemas.microsoft.com/office/drawing/2014/main" id="{09A86BCA-6EE8-B443-B48A-7713D9F88489}"/>
              </a:ext>
            </a:extLst>
          </p:cNvPr>
          <p:cNvPicPr>
            <a:picLocks noChangeAspect="1"/>
          </p:cNvPicPr>
          <p:nvPr userDrawn="1"/>
        </p:nvPicPr>
        <p:blipFill>
          <a:blip r:embed="rId15" cstate="print">
            <a:lum bright="70000" contrast="-70000"/>
            <a:alphaModFix amt="57000"/>
            <a:extLst>
              <a:ext uri="{28A0092B-C50C-407E-A947-70E740481C1C}">
                <a14:useLocalDpi xmlns:a14="http://schemas.microsoft.com/office/drawing/2010/main" val="0"/>
              </a:ext>
            </a:extLst>
          </a:blip>
          <a:stretch>
            <a:fillRect/>
          </a:stretch>
        </p:blipFill>
        <p:spPr>
          <a:xfrm>
            <a:off x="2627616" y="746020"/>
            <a:ext cx="4040850" cy="3651459"/>
          </a:xfrm>
          <a:prstGeom prst="rect">
            <a:avLst/>
          </a:prstGeom>
          <a:effectLst/>
        </p:spPr>
      </p:pic>
      <p:pic>
        <p:nvPicPr>
          <p:cNvPr id="31" name="図 30">
            <a:extLst>
              <a:ext uri="{FF2B5EF4-FFF2-40B4-BE49-F238E27FC236}">
                <a16:creationId xmlns:a16="http://schemas.microsoft.com/office/drawing/2014/main" id="{2222570C-95DE-BD48-BD32-F09F05CD6620}"/>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812360" y="4656331"/>
            <a:ext cx="1264962" cy="443277"/>
          </a:xfrm>
          <a:prstGeom prst="rect">
            <a:avLst/>
          </a:prstGeom>
        </p:spPr>
      </p:pic>
      <p:sp>
        <p:nvSpPr>
          <p:cNvPr id="2" name="正方形/長方形 1">
            <a:extLst>
              <a:ext uri="{FF2B5EF4-FFF2-40B4-BE49-F238E27FC236}">
                <a16:creationId xmlns:a16="http://schemas.microsoft.com/office/drawing/2014/main" id="{572598A2-DE2D-482A-9A2F-E22C27446B7D}"/>
              </a:ext>
            </a:extLst>
          </p:cNvPr>
          <p:cNvSpPr/>
          <p:nvPr userDrawn="1"/>
        </p:nvSpPr>
        <p:spPr>
          <a:xfrm>
            <a:off x="0" y="4841754"/>
            <a:ext cx="3491880" cy="276999"/>
          </a:xfrm>
          <a:prstGeom prst="rect">
            <a:avLst/>
          </a:prstGeom>
        </p:spPr>
        <p:txBody>
          <a:bodyPr wrap="square">
            <a:spAutoFit/>
          </a:bodyPr>
          <a:lstStyle/>
          <a:p>
            <a:r>
              <a:rPr lang="en-US" altLang="ja-JP" sz="1200" b="0" i="0" dirty="0">
                <a:solidFill>
                  <a:srgbClr val="7F7F7F"/>
                </a:solidFill>
                <a:effectLst/>
                <a:latin typeface="游ゴシック体"/>
              </a:rPr>
              <a:t>© 2023 NIPPON STEEL Hitachi Systems Solutions, Inc.</a:t>
            </a:r>
            <a:endParaRPr lang="ja-JP" altLang="ja-JP" sz="1200" dirty="0">
              <a:solidFill>
                <a:srgbClr val="7F7F7F"/>
              </a:solidFill>
              <a:latin typeface="+mn-lt"/>
            </a:endParaRPr>
          </a:p>
        </p:txBody>
      </p:sp>
    </p:spTree>
    <p:extLst>
      <p:ext uri="{BB962C8B-B14F-4D97-AF65-F5344CB8AC3E}">
        <p14:creationId xmlns:p14="http://schemas.microsoft.com/office/powerpoint/2010/main" val="372018742"/>
      </p:ext>
    </p:extLst>
  </p:cSld>
  <p:clrMap bg1="lt1" tx1="dk1" bg2="lt2" tx2="dk2" accent1="accent1" accent2="accent2" accent3="accent3" accent4="accent4" accent5="accent5" accent6="accent6" hlink="hlink" folHlink="folHlink"/>
  <p:sldLayoutIdLst>
    <p:sldLayoutId id="2147483685" r:id="rId1"/>
    <p:sldLayoutId id="2147483678" r:id="rId2"/>
    <p:sldLayoutId id="2147483683" r:id="rId3"/>
    <p:sldLayoutId id="2147483679" r:id="rId4"/>
    <p:sldLayoutId id="2147483681" r:id="rId5"/>
    <p:sldLayoutId id="2147483682" r:id="rId6"/>
    <p:sldLayoutId id="2147483686" r:id="rId7"/>
    <p:sldLayoutId id="2147483674" r:id="rId8"/>
    <p:sldLayoutId id="2147483684" r:id="rId9"/>
    <p:sldLayoutId id="2147483687" r:id="rId10"/>
    <p:sldLayoutId id="2147483688" r:id="rId11"/>
    <p:sldLayoutId id="2147483689" r:id="rId12"/>
    <p:sldLayoutId id="2147483680" r:id="rId13"/>
  </p:sldLayoutIdLst>
  <p:hf hdr="0" ftr="0" dt="0"/>
  <p:txStyles>
    <p:titleStyle>
      <a:lvl1pPr algn="l" defTabSz="914377" rtl="0" eaLnBrk="1" latinLnBrk="0" hangingPunct="1">
        <a:lnSpc>
          <a:spcPct val="90000"/>
        </a:lnSpc>
        <a:spcBef>
          <a:spcPct val="0"/>
        </a:spcBef>
        <a:buNone/>
        <a:defRPr kumimoji="1" sz="4400" b="1" strike="noStrike"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783" indent="-228594" algn="l" defTabSz="914377"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2971" indent="-228594" algn="l" defTabSz="914377"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160"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349"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jpeg"/><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2.png"/><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7.pn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20.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43.pn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xml"/><Relationship Id="rId5" Type="http://schemas.openxmlformats.org/officeDocument/2006/relationships/image" Target="../media/image55.png"/><Relationship Id="rId4" Type="http://schemas.openxmlformats.org/officeDocument/2006/relationships/image" Target="../media/image5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1EEF925-1BBB-CF41-ACC1-CA4F3661035C}"/>
              </a:ext>
            </a:extLst>
          </p:cNvPr>
          <p:cNvSpPr>
            <a:spLocks noGrp="1"/>
          </p:cNvSpPr>
          <p:nvPr>
            <p:ph type="sldNum" sz="quarter" idx="12"/>
          </p:nvPr>
        </p:nvSpPr>
        <p:spPr/>
        <p:txBody>
          <a:bodyPr/>
          <a:lstStyle/>
          <a:p>
            <a:fld id="{94996028-4936-4C92-A9A1-04585F7E9DD3}" type="slidenum">
              <a:rPr kumimoji="1" lang="ja-JP" altLang="en-US" smtClean="0"/>
              <a:pPr/>
              <a:t>1</a:t>
            </a:fld>
            <a:endParaRPr kumimoji="1" lang="ja-JP" altLang="en-US"/>
          </a:p>
        </p:txBody>
      </p:sp>
      <p:sp>
        <p:nvSpPr>
          <p:cNvPr id="4" name="字幕 3">
            <a:extLst>
              <a:ext uri="{FF2B5EF4-FFF2-40B4-BE49-F238E27FC236}">
                <a16:creationId xmlns:a16="http://schemas.microsoft.com/office/drawing/2014/main" id="{E1F0EE05-041C-F545-9A4A-2B94A8D115D9}"/>
              </a:ext>
            </a:extLst>
          </p:cNvPr>
          <p:cNvSpPr>
            <a:spLocks noGrp="1"/>
          </p:cNvSpPr>
          <p:nvPr>
            <p:ph type="subTitle" idx="1"/>
          </p:nvPr>
        </p:nvSpPr>
        <p:spPr/>
        <p:txBody>
          <a:bodyPr/>
          <a:lstStyle/>
          <a:p>
            <a:r>
              <a:rPr lang="ja-JP" altLang="en-US" sz="2400" b="1"/>
              <a:t>－ ロボットカーでめいろ探検！ －</a:t>
            </a:r>
          </a:p>
        </p:txBody>
      </p:sp>
    </p:spTree>
    <p:extLst>
      <p:ext uri="{BB962C8B-B14F-4D97-AF65-F5344CB8AC3E}">
        <p14:creationId xmlns:p14="http://schemas.microsoft.com/office/powerpoint/2010/main" val="3828041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442F4F55-C390-B649-8DC6-7333CCD676A2}"/>
              </a:ext>
            </a:extLst>
          </p:cNvPr>
          <p:cNvPicPr>
            <a:picLocks noChangeAspect="1" noChangeArrowheads="1"/>
          </p:cNvPicPr>
          <p:nvPr/>
        </p:nvPicPr>
        <p:blipFill rotWithShape="1">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3292939" y="1923678"/>
            <a:ext cx="2605172" cy="1682542"/>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normAutofit fontScale="90000"/>
          </a:bodyPr>
          <a:lstStyle/>
          <a:p>
            <a:r>
              <a:rPr kumimoji="1" lang="ja-JP" altLang="en-US" dirty="0"/>
              <a:t>もじのにゅうりょく</a:t>
            </a:r>
          </a:p>
        </p:txBody>
      </p:sp>
      <p:sp>
        <p:nvSpPr>
          <p:cNvPr id="3" name="コンテンツ プレースホルダー 2"/>
          <p:cNvSpPr>
            <a:spLocks noGrp="1"/>
          </p:cNvSpPr>
          <p:nvPr>
            <p:ph idx="1"/>
          </p:nvPr>
        </p:nvSpPr>
        <p:spPr/>
        <p:txBody>
          <a:bodyPr/>
          <a:lstStyle/>
          <a:p>
            <a:r>
              <a:rPr lang="ja-JP" altLang="en-US" dirty="0"/>
              <a:t>「</a:t>
            </a:r>
            <a:r>
              <a:rPr lang="en-US" altLang="ja-JP" dirty="0"/>
              <a:t>A</a:t>
            </a:r>
            <a:r>
              <a:rPr lang="ja-JP" altLang="en-US" dirty="0"/>
              <a:t>」をにゅうりょく</a:t>
            </a:r>
            <a:endParaRPr lang="en-US" altLang="ja-JP" dirty="0"/>
          </a:p>
          <a:p>
            <a:r>
              <a:rPr lang="ja-JP" altLang="en-US" dirty="0"/>
              <a:t>つぎに「</a:t>
            </a:r>
            <a:r>
              <a:rPr lang="en-US" altLang="ja-JP" dirty="0"/>
              <a:t>Enter</a:t>
            </a:r>
            <a:r>
              <a:rPr lang="ja-JP" altLang="en-US" dirty="0"/>
              <a:t>」（エンターとよみます）</a:t>
            </a:r>
            <a:endParaRPr kumimoji="1" lang="ja-JP" altLang="en-US" dirty="0"/>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10</a:t>
            </a:fld>
            <a:endParaRPr kumimoji="1" lang="ja-JP" altLang="en-US"/>
          </a:p>
        </p:txBody>
      </p:sp>
      <p:pic>
        <p:nvPicPr>
          <p:cNvPr id="5" name="Picture 4" descr="[フリーイラスト] キーボード"/>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275856" y="3626228"/>
            <a:ext cx="2675378" cy="1098420"/>
          </a:xfrm>
          <a:prstGeom prst="rect">
            <a:avLst/>
          </a:prstGeom>
          <a:noFill/>
          <a:extLst>
            <a:ext uri="{909E8E84-426E-40DD-AFC4-6F175D3DCCD1}">
              <a14:hiddenFill xmlns:a14="http://schemas.microsoft.com/office/drawing/2010/main">
                <a:solidFill>
                  <a:srgbClr val="FFFFFF"/>
                </a:solidFill>
              </a14:hiddenFill>
            </a:ext>
          </a:extLst>
        </p:spPr>
      </p:pic>
      <p:sp>
        <p:nvSpPr>
          <p:cNvPr id="8" name="角丸四角形吹き出し 7"/>
          <p:cNvSpPr/>
          <p:nvPr/>
        </p:nvSpPr>
        <p:spPr>
          <a:xfrm>
            <a:off x="4947368" y="2541359"/>
            <a:ext cx="3156147" cy="774654"/>
          </a:xfrm>
          <a:prstGeom prst="wedgeRoundRectCallout">
            <a:avLst>
              <a:gd name="adj1" fmla="val -84873"/>
              <a:gd name="adj2" fmla="val -17611"/>
              <a:gd name="adj3" fmla="val 16667"/>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dirty="0">
                <a:latin typeface="メイリオ" panose="020B0604030504040204" pitchFamily="50" charset="-128"/>
                <a:ea typeface="メイリオ" panose="020B0604030504040204" pitchFamily="50" charset="-128"/>
              </a:rPr>
              <a:t>　この</a:t>
            </a:r>
            <a:r>
              <a:rPr lang="en-US" altLang="ja-JP" dirty="0">
                <a:latin typeface="メイリオ" panose="020B0604030504040204" pitchFamily="50" charset="-128"/>
                <a:ea typeface="メイリオ" panose="020B0604030504040204" pitchFamily="50" charset="-128"/>
              </a:rPr>
              <a:t>A</a:t>
            </a:r>
            <a:r>
              <a:rPr lang="ja-JP" altLang="en-US" dirty="0">
                <a:latin typeface="メイリオ" panose="020B0604030504040204" pitchFamily="50" charset="-128"/>
                <a:ea typeface="メイリオ" panose="020B0604030504040204" pitchFamily="50" charset="-128"/>
              </a:rPr>
              <a:t>のうしろで　　　　</a:t>
            </a:r>
          </a:p>
        </p:txBody>
      </p:sp>
      <p:sp>
        <p:nvSpPr>
          <p:cNvPr id="10" name="楕円 9"/>
          <p:cNvSpPr/>
          <p:nvPr/>
        </p:nvSpPr>
        <p:spPr>
          <a:xfrm>
            <a:off x="4962654" y="3790988"/>
            <a:ext cx="494289" cy="49428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9" name="図 8"/>
          <p:cNvPicPr>
            <a:picLocks noChangeAspect="1"/>
          </p:cNvPicPr>
          <p:nvPr/>
        </p:nvPicPr>
        <p:blipFill>
          <a:blip r:embed="rId4"/>
          <a:stretch>
            <a:fillRect/>
          </a:stretch>
        </p:blipFill>
        <p:spPr>
          <a:xfrm>
            <a:off x="7261852" y="2627197"/>
            <a:ext cx="595713" cy="602977"/>
          </a:xfrm>
          <a:prstGeom prst="rect">
            <a:avLst/>
          </a:prstGeom>
        </p:spPr>
      </p:pic>
      <p:sp>
        <p:nvSpPr>
          <p:cNvPr id="7" name="テキスト ボックス 6"/>
          <p:cNvSpPr txBox="1"/>
          <p:nvPr/>
        </p:nvSpPr>
        <p:spPr>
          <a:xfrm>
            <a:off x="3424867" y="2088441"/>
            <a:ext cx="2477890" cy="923330"/>
          </a:xfrm>
          <a:prstGeom prst="rect">
            <a:avLst/>
          </a:prstGeom>
          <a:noFill/>
        </p:spPr>
        <p:txBody>
          <a:bodyPr wrap="square" rtlCol="0">
            <a:spAutoFit/>
          </a:bodyPr>
          <a:lstStyle/>
          <a:p>
            <a:r>
              <a:rPr lang="en-US" altLang="ja-JP" dirty="0" err="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IchigoJam</a:t>
            </a: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BASIC</a:t>
            </a: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p>
          <a:p>
            <a:r>
              <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OK</a:t>
            </a:r>
          </a:p>
          <a:p>
            <a:r>
              <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a:t>
            </a:r>
          </a:p>
        </p:txBody>
      </p:sp>
    </p:spTree>
    <p:extLst>
      <p:ext uri="{BB962C8B-B14F-4D97-AF65-F5344CB8AC3E}">
        <p14:creationId xmlns:p14="http://schemas.microsoft.com/office/powerpoint/2010/main" val="3633851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コンテンツ プレースホルダー 10">
            <a:extLst>
              <a:ext uri="{FF2B5EF4-FFF2-40B4-BE49-F238E27FC236}">
                <a16:creationId xmlns:a16="http://schemas.microsoft.com/office/drawing/2014/main" id="{60855A72-9CC4-3441-9917-536099F94CD1}"/>
              </a:ext>
            </a:extLst>
          </p:cNvPr>
          <p:cNvSpPr>
            <a:spLocks noGrp="1"/>
          </p:cNvSpPr>
          <p:nvPr>
            <p:ph idx="1"/>
          </p:nvPr>
        </p:nvSpPr>
        <p:spPr/>
        <p:txBody>
          <a:bodyPr anchor="ctr" anchorCtr="1"/>
          <a:lstStyle/>
          <a:p>
            <a:pPr algn="ctr"/>
            <a:r>
              <a:rPr lang="ja-JP" altLang="en-US"/>
              <a:t>「</a:t>
            </a:r>
            <a:r>
              <a:rPr lang="en-US" altLang="ja-JP" dirty="0"/>
              <a:t>CLS</a:t>
            </a:r>
            <a:r>
              <a:rPr lang="ja-JP" altLang="en-US"/>
              <a:t>　　」とにゅうりょくして</a:t>
            </a:r>
            <a:br>
              <a:rPr lang="en-US" altLang="ja-JP" dirty="0"/>
            </a:br>
            <a:r>
              <a:rPr lang="ja-JP" altLang="en-US"/>
              <a:t>プログラムをつくる</a:t>
            </a:r>
            <a:br>
              <a:rPr lang="en-US" altLang="ja-JP" dirty="0"/>
            </a:br>
            <a:r>
              <a:rPr lang="ja-JP" altLang="en-US"/>
              <a:t>じゅんびをしよう</a:t>
            </a:r>
            <a:endParaRPr lang="en-US" altLang="ja-JP" dirty="0"/>
          </a:p>
        </p:txBody>
      </p:sp>
      <p:sp>
        <p:nvSpPr>
          <p:cNvPr id="8" name="タイトル 7">
            <a:extLst>
              <a:ext uri="{FF2B5EF4-FFF2-40B4-BE49-F238E27FC236}">
                <a16:creationId xmlns:a16="http://schemas.microsoft.com/office/drawing/2014/main" id="{F2D32E5C-8433-5A4A-AB35-B8BFB0A6A78B}"/>
              </a:ext>
            </a:extLst>
          </p:cNvPr>
          <p:cNvSpPr>
            <a:spLocks noGrp="1"/>
          </p:cNvSpPr>
          <p:nvPr>
            <p:ph type="title"/>
          </p:nvPr>
        </p:nvSpPr>
        <p:spPr>
          <a:xfrm>
            <a:off x="871538" y="145395"/>
            <a:ext cx="7643812" cy="649765"/>
          </a:xfrm>
          <a:prstGeom prst="rect">
            <a:avLst/>
          </a:prstGeom>
        </p:spPr>
        <p:txBody>
          <a:bodyPr/>
          <a:lstStyle/>
          <a:p>
            <a:r>
              <a:rPr lang="ja-JP" altLang="en-US"/>
              <a:t>コンピューターがこまった</a:t>
            </a:r>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11</a:t>
            </a:fld>
            <a:endParaRPr kumimoji="1" lang="ja-JP" altLang="en-US"/>
          </a:p>
        </p:txBody>
      </p:sp>
      <p:sp>
        <p:nvSpPr>
          <p:cNvPr id="9" name="テキスト プレースホルダー 8">
            <a:extLst>
              <a:ext uri="{FF2B5EF4-FFF2-40B4-BE49-F238E27FC236}">
                <a16:creationId xmlns:a16="http://schemas.microsoft.com/office/drawing/2014/main" id="{23190351-4BA4-334D-A376-51EC8EE3114F}"/>
              </a:ext>
            </a:extLst>
          </p:cNvPr>
          <p:cNvSpPr>
            <a:spLocks noGrp="1"/>
          </p:cNvSpPr>
          <p:nvPr>
            <p:ph type="body" sz="quarter" idx="13"/>
          </p:nvPr>
        </p:nvSpPr>
        <p:spPr>
          <a:xfrm>
            <a:off x="624593" y="879671"/>
            <a:ext cx="7886700" cy="1332039"/>
          </a:xfrm>
        </p:spPr>
        <p:txBody>
          <a:bodyPr/>
          <a:lstStyle/>
          <a:p>
            <a:pPr>
              <a:lnSpc>
                <a:spcPts val="2940"/>
              </a:lnSpc>
            </a:pPr>
            <a:r>
              <a:rPr lang="ja-JP" altLang="en-US" sz="3200"/>
              <a:t>「</a:t>
            </a:r>
            <a:r>
              <a:rPr lang="en-US" altLang="ja-JP" sz="3200" dirty="0"/>
              <a:t>Syntax error</a:t>
            </a:r>
            <a:r>
              <a:rPr lang="ja-JP" altLang="en-US" sz="3200"/>
              <a:t>」</a:t>
            </a:r>
            <a:endParaRPr lang="en-US" altLang="ja-JP" sz="3200" dirty="0"/>
          </a:p>
          <a:p>
            <a:pPr>
              <a:lnSpc>
                <a:spcPts val="2940"/>
              </a:lnSpc>
            </a:pPr>
            <a:r>
              <a:rPr lang="ja-JP" altLang="en-US" sz="3200"/>
              <a:t>シンタックスエラーとよみます</a:t>
            </a:r>
            <a:endParaRPr lang="en-US" altLang="ja-JP" sz="3200" dirty="0"/>
          </a:p>
          <a:p>
            <a:pPr>
              <a:lnSpc>
                <a:spcPts val="2940"/>
              </a:lnSpc>
            </a:pPr>
            <a:r>
              <a:rPr lang="ja-JP" altLang="en-US" sz="3200"/>
              <a:t>コンピューターにわからない</a:t>
            </a:r>
            <a:br>
              <a:rPr lang="en-US" altLang="ja-JP" sz="3200" dirty="0"/>
            </a:br>
            <a:r>
              <a:rPr lang="ja-JP" altLang="en-US" sz="3200"/>
              <a:t>めいれいがあるときにでてきます</a:t>
            </a:r>
            <a:endParaRPr lang="en-US" altLang="ja-JP" sz="3200" dirty="0"/>
          </a:p>
          <a:p>
            <a:endParaRPr lang="ja-JP" altLang="en-US"/>
          </a:p>
        </p:txBody>
      </p:sp>
      <p:pic>
        <p:nvPicPr>
          <p:cNvPr id="7" name="図 6"/>
          <p:cNvPicPr>
            <a:picLocks noChangeAspect="1"/>
          </p:cNvPicPr>
          <p:nvPr/>
        </p:nvPicPr>
        <p:blipFill>
          <a:blip r:embed="rId2"/>
          <a:stretch>
            <a:fillRect/>
          </a:stretch>
        </p:blipFill>
        <p:spPr>
          <a:xfrm>
            <a:off x="2699792" y="2787774"/>
            <a:ext cx="576064" cy="583089"/>
          </a:xfrm>
          <a:prstGeom prst="rect">
            <a:avLst/>
          </a:prstGeom>
        </p:spPr>
      </p:pic>
    </p:spTree>
    <p:extLst>
      <p:ext uri="{BB962C8B-B14F-4D97-AF65-F5344CB8AC3E}">
        <p14:creationId xmlns:p14="http://schemas.microsoft.com/office/powerpoint/2010/main" val="2366885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71538" y="145395"/>
            <a:ext cx="7643812" cy="649765"/>
          </a:xfrm>
          <a:prstGeom prst="rect">
            <a:avLst/>
          </a:prstGeom>
        </p:spPr>
        <p:txBody>
          <a:bodyPr>
            <a:normAutofit fontScale="90000"/>
          </a:bodyPr>
          <a:lstStyle/>
          <a:p>
            <a:r>
              <a:rPr kumimoji="1" lang="ja-JP" altLang="en-US" dirty="0"/>
              <a:t>プログラムをつくろう</a:t>
            </a:r>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12</a:t>
            </a:fld>
            <a:endParaRPr kumimoji="1" lang="ja-JP" altLang="en-US"/>
          </a:p>
        </p:txBody>
      </p:sp>
      <p:sp>
        <p:nvSpPr>
          <p:cNvPr id="4" name="コンテンツ プレースホルダー 3">
            <a:extLst>
              <a:ext uri="{FF2B5EF4-FFF2-40B4-BE49-F238E27FC236}">
                <a16:creationId xmlns:a16="http://schemas.microsoft.com/office/drawing/2014/main" id="{162A7509-D376-9644-8C17-DB88193F122D}"/>
              </a:ext>
            </a:extLst>
          </p:cNvPr>
          <p:cNvSpPr>
            <a:spLocks noGrp="1"/>
          </p:cNvSpPr>
          <p:nvPr>
            <p:ph idx="1"/>
          </p:nvPr>
        </p:nvSpPr>
        <p:spPr/>
        <p:txBody>
          <a:bodyPr anchor="ctr" anchorCtr="1"/>
          <a:lstStyle/>
          <a:p>
            <a:pPr algn="ctr"/>
            <a:r>
              <a:rPr lang="ja-JP" altLang="en-US"/>
              <a:t>カトラリーカードと</a:t>
            </a:r>
            <a:endParaRPr lang="en-US" altLang="ja-JP" dirty="0"/>
          </a:p>
          <a:p>
            <a:pPr algn="ctr"/>
            <a:r>
              <a:rPr lang="ja-JP" altLang="en-US"/>
              <a:t>カトラリーフィールドを</a:t>
            </a:r>
            <a:endParaRPr lang="en-US" altLang="ja-JP" dirty="0"/>
          </a:p>
          <a:p>
            <a:pPr algn="ctr"/>
            <a:r>
              <a:rPr lang="ja-JP" altLang="en-US"/>
              <a:t>つかう</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2"/>
          <a:stretch>
            <a:fillRect/>
          </a:stretch>
        </p:blipFill>
        <p:spPr>
          <a:xfrm rot="5400000">
            <a:off x="7173488" y="2143457"/>
            <a:ext cx="973815" cy="1800200"/>
          </a:xfrm>
          <a:prstGeom prst="rect">
            <a:avLst/>
          </a:prstGeom>
        </p:spPr>
      </p:pic>
      <p:sp>
        <p:nvSpPr>
          <p:cNvPr id="2" name="タイトル 1"/>
          <p:cNvSpPr>
            <a:spLocks noGrp="1"/>
          </p:cNvSpPr>
          <p:nvPr>
            <p:ph type="title"/>
          </p:nvPr>
        </p:nvSpPr>
        <p:spPr/>
        <p:txBody>
          <a:bodyPr>
            <a:normAutofit fontScale="90000"/>
          </a:bodyPr>
          <a:lstStyle/>
          <a:p>
            <a:r>
              <a:rPr lang="ja-JP" altLang="en-US" dirty="0"/>
              <a:t>カトラリーカード</a:t>
            </a:r>
            <a:endParaRPr kumimoji="1" lang="ja-JP" altLang="en-US" dirty="0"/>
          </a:p>
        </p:txBody>
      </p:sp>
      <p:sp>
        <p:nvSpPr>
          <p:cNvPr id="6" name="コンテンツ プレースホルダー 5"/>
          <p:cNvSpPr>
            <a:spLocks noGrp="1"/>
          </p:cNvSpPr>
          <p:nvPr>
            <p:ph idx="1"/>
          </p:nvPr>
        </p:nvSpPr>
        <p:spPr>
          <a:xfrm>
            <a:off x="628650" y="893653"/>
            <a:ext cx="7886700" cy="3948101"/>
          </a:xfrm>
        </p:spPr>
        <p:txBody>
          <a:bodyPr>
            <a:normAutofit fontScale="92500"/>
          </a:bodyPr>
          <a:lstStyle/>
          <a:p>
            <a:pPr>
              <a:lnSpc>
                <a:spcPts val="2060"/>
              </a:lnSpc>
            </a:pPr>
            <a:r>
              <a:rPr kumimoji="1" lang="ja-JP" altLang="en-US" dirty="0"/>
              <a:t>ピンクのカード</a:t>
            </a:r>
            <a:endParaRPr kumimoji="1" lang="en-US" altLang="ja-JP" dirty="0"/>
          </a:p>
          <a:p>
            <a:pPr lvl="1">
              <a:lnSpc>
                <a:spcPts val="2060"/>
              </a:lnSpc>
              <a:buFont typeface="Wingdings" panose="05000000000000000000" pitchFamily="2" charset="2"/>
              <a:buChar char="ü"/>
            </a:pPr>
            <a:r>
              <a:rPr lang="ja-JP" altLang="en-US" dirty="0"/>
              <a:t>プログラムをうごかすためのカード</a:t>
            </a:r>
            <a:endParaRPr lang="en-US" altLang="ja-JP" dirty="0"/>
          </a:p>
          <a:p>
            <a:pPr lvl="1">
              <a:lnSpc>
                <a:spcPts val="2060"/>
              </a:lnSpc>
              <a:buFont typeface="Wingdings" panose="05000000000000000000" pitchFamily="2" charset="2"/>
              <a:buChar char="ü"/>
            </a:pPr>
            <a:r>
              <a:rPr lang="ja-JP" altLang="en-US" dirty="0"/>
              <a:t>にゅうりょくするとき、</a:t>
            </a:r>
            <a:br>
              <a:rPr lang="en-US" altLang="ja-JP" dirty="0"/>
            </a:br>
            <a:r>
              <a:rPr lang="ja-JP" altLang="en-US" dirty="0"/>
              <a:t>あたまのばん</a:t>
            </a:r>
            <a:r>
              <a:rPr lang="ja-JP" altLang="en-US" dirty="0" err="1"/>
              <a:t>ごう</a:t>
            </a:r>
            <a:r>
              <a:rPr lang="ja-JP" altLang="en-US"/>
              <a:t>はいらないよ</a:t>
            </a:r>
            <a:endParaRPr lang="en-US" altLang="ja-JP" dirty="0"/>
          </a:p>
          <a:p>
            <a:pPr marL="457189" lvl="1" indent="0">
              <a:lnSpc>
                <a:spcPts val="2060"/>
              </a:lnSpc>
              <a:buNone/>
            </a:pPr>
            <a:endParaRPr lang="en-US" altLang="ja-JP" sz="1900" dirty="0"/>
          </a:p>
          <a:p>
            <a:pPr>
              <a:lnSpc>
                <a:spcPts val="2060"/>
              </a:lnSpc>
            </a:pPr>
            <a:r>
              <a:rPr lang="ja-JP" altLang="en-US" dirty="0"/>
              <a:t>みどり・きいろ</a:t>
            </a:r>
            <a:r>
              <a:rPr kumimoji="1" lang="ja-JP" altLang="en-US" dirty="0"/>
              <a:t>のカード</a:t>
            </a:r>
            <a:endParaRPr kumimoji="1" lang="en-US" altLang="ja-JP" dirty="0"/>
          </a:p>
          <a:p>
            <a:pPr lvl="1">
              <a:lnSpc>
                <a:spcPts val="2060"/>
              </a:lnSpc>
              <a:buFont typeface="Wingdings" panose="05000000000000000000" pitchFamily="2" charset="2"/>
              <a:buChar char="ü"/>
            </a:pPr>
            <a:r>
              <a:rPr lang="en-US" altLang="ja-JP" dirty="0"/>
              <a:t>LED</a:t>
            </a:r>
            <a:r>
              <a:rPr lang="ja-JP" altLang="en-US" dirty="0"/>
              <a:t>をひからせたり、ロボットを</a:t>
            </a:r>
            <a:br>
              <a:rPr lang="en-US" altLang="ja-JP" dirty="0"/>
            </a:br>
            <a:r>
              <a:rPr lang="ja-JP" altLang="en-US" dirty="0"/>
              <a:t>うごかしたりするカード</a:t>
            </a:r>
            <a:endParaRPr lang="en-US" altLang="ja-JP" dirty="0"/>
          </a:p>
          <a:p>
            <a:pPr marL="457189" lvl="1" indent="0">
              <a:lnSpc>
                <a:spcPts val="2060"/>
              </a:lnSpc>
              <a:buNone/>
            </a:pPr>
            <a:endParaRPr kumimoji="1" lang="en-US" altLang="ja-JP" sz="1900" dirty="0"/>
          </a:p>
          <a:p>
            <a:pPr>
              <a:lnSpc>
                <a:spcPts val="2060"/>
              </a:lnSpc>
            </a:pPr>
            <a:r>
              <a:rPr lang="ja-JP" altLang="en-US" dirty="0"/>
              <a:t>あおいカード</a:t>
            </a:r>
            <a:endParaRPr lang="en-US" altLang="ja-JP" dirty="0"/>
          </a:p>
          <a:p>
            <a:pPr lvl="1">
              <a:lnSpc>
                <a:spcPts val="2060"/>
              </a:lnSpc>
              <a:buFont typeface="Wingdings" panose="05000000000000000000" pitchFamily="2" charset="2"/>
              <a:buChar char="ü"/>
            </a:pPr>
            <a:r>
              <a:rPr kumimoji="1" lang="ja-JP" altLang="en-US" dirty="0"/>
              <a:t>コンピューターをまたせるための</a:t>
            </a:r>
            <a:br>
              <a:rPr kumimoji="1" lang="en-US" altLang="ja-JP" dirty="0"/>
            </a:br>
            <a:r>
              <a:rPr kumimoji="1" lang="ja-JP" altLang="en-US" dirty="0"/>
              <a:t>カード</a:t>
            </a:r>
          </a:p>
        </p:txBody>
      </p:sp>
      <p:sp>
        <p:nvSpPr>
          <p:cNvPr id="5" name="スライド番号プレースホルダー 4"/>
          <p:cNvSpPr>
            <a:spLocks noGrp="1"/>
          </p:cNvSpPr>
          <p:nvPr>
            <p:ph type="sldNum" sz="quarter" idx="12"/>
          </p:nvPr>
        </p:nvSpPr>
        <p:spPr/>
        <p:txBody>
          <a:bodyPr/>
          <a:lstStyle/>
          <a:p>
            <a:fld id="{94996028-4936-4C92-A9A1-04585F7E9DD3}" type="slidenum">
              <a:rPr kumimoji="1" lang="ja-JP" altLang="en-US" smtClean="0"/>
              <a:pPr/>
              <a:t>13</a:t>
            </a:fld>
            <a:endParaRPr kumimoji="1" lang="ja-JP" altLang="en-US"/>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6563" y="339506"/>
            <a:ext cx="1815899" cy="111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p:nvPr/>
        </p:nvPicPr>
        <p:blipFill>
          <a:blip r:embed="rId4" cstate="print"/>
          <a:srcRect/>
          <a:stretch>
            <a:fillRect/>
          </a:stretch>
        </p:blipFill>
        <p:spPr bwMode="auto">
          <a:xfrm>
            <a:off x="6456563" y="3651870"/>
            <a:ext cx="1815899" cy="1008112"/>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90680" y="1738960"/>
            <a:ext cx="1580525" cy="957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カトラリーフィールド</a:t>
            </a:r>
          </a:p>
        </p:txBody>
      </p:sp>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269981" y="1312537"/>
            <a:ext cx="4604038" cy="33197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14</a:t>
            </a:fld>
            <a:endParaRPr kumimoji="1" lang="ja-JP" altLang="en-US"/>
          </a:p>
        </p:txBody>
      </p:sp>
      <p:sp>
        <p:nvSpPr>
          <p:cNvPr id="7" name="コンテンツ プレースホルダー 5"/>
          <p:cNvSpPr txBox="1">
            <a:spLocks/>
          </p:cNvSpPr>
          <p:nvPr/>
        </p:nvSpPr>
        <p:spPr>
          <a:xfrm>
            <a:off x="628653" y="810269"/>
            <a:ext cx="8047807" cy="46201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このシートのうえにカードをならべるよ</a:t>
            </a:r>
          </a:p>
        </p:txBody>
      </p:sp>
    </p:spTree>
    <p:extLst>
      <p:ext uri="{BB962C8B-B14F-4D97-AF65-F5344CB8AC3E}">
        <p14:creationId xmlns:p14="http://schemas.microsoft.com/office/powerpoint/2010/main" val="1589809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カトラリーカードのつかいかた</a:t>
            </a:r>
          </a:p>
        </p:txBody>
      </p:sp>
      <p:sp>
        <p:nvSpPr>
          <p:cNvPr id="3" name="コンテンツ プレースホルダ 2"/>
          <p:cNvSpPr>
            <a:spLocks noGrp="1"/>
          </p:cNvSpPr>
          <p:nvPr>
            <p:ph idx="1"/>
          </p:nvPr>
        </p:nvSpPr>
        <p:spPr>
          <a:xfrm>
            <a:off x="3022658" y="889402"/>
            <a:ext cx="5653798" cy="3525440"/>
          </a:xfrm>
        </p:spPr>
        <p:txBody>
          <a:bodyPr>
            <a:normAutofit/>
          </a:bodyPr>
          <a:lstStyle/>
          <a:p>
            <a:pPr marL="514338" indent="-514338">
              <a:buFont typeface="+mj-ea"/>
              <a:buAutoNum type="circleNumDbPlain"/>
            </a:pPr>
            <a:r>
              <a:rPr kumimoji="1" lang="ja-JP" altLang="en-US" dirty="0"/>
              <a:t>やりたいことをカトラリーカード</a:t>
            </a:r>
            <a:r>
              <a:rPr lang="ja-JP" altLang="en-US" dirty="0"/>
              <a:t>をならべてきめる</a:t>
            </a:r>
            <a:endParaRPr lang="en-US" altLang="ja-JP" dirty="0"/>
          </a:p>
          <a:p>
            <a:pPr marL="514338" indent="-514338">
              <a:buFont typeface="+mj-ea"/>
              <a:buAutoNum type="circleNumDbPlain"/>
            </a:pPr>
            <a:endParaRPr lang="en-US" altLang="ja-JP" dirty="0"/>
          </a:p>
          <a:p>
            <a:pPr marL="514338" indent="-514338">
              <a:buFont typeface="+mj-ea"/>
              <a:buAutoNum type="circleNumDbPlain"/>
            </a:pPr>
            <a:r>
              <a:rPr lang="ja-JP" altLang="en-US" dirty="0"/>
              <a:t>カードをうらがえす</a:t>
            </a:r>
            <a:endParaRPr lang="en-US" altLang="ja-JP" dirty="0"/>
          </a:p>
          <a:p>
            <a:pPr marL="514338" indent="-514338">
              <a:buFont typeface="+mj-ea"/>
              <a:buAutoNum type="circleNumDbPlain"/>
            </a:pPr>
            <a:endParaRPr lang="en-US" altLang="ja-JP" dirty="0"/>
          </a:p>
          <a:p>
            <a:pPr marL="514338" indent="-514338">
              <a:buFont typeface="+mj-ea"/>
              <a:buAutoNum type="circleNumDbPlain"/>
            </a:pPr>
            <a:r>
              <a:rPr lang="ja-JP" altLang="en-US" dirty="0"/>
              <a:t>かいてあることをキーボードでにゅうりょくする</a:t>
            </a:r>
            <a:endParaRPr kumimoji="1" lang="en-US" altLang="ja-JP" dirty="0"/>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15</a:t>
            </a:fld>
            <a:endParaRPr kumimoji="1" lang="ja-JP" altLang="en-US"/>
          </a:p>
        </p:txBody>
      </p:sp>
      <p:grpSp>
        <p:nvGrpSpPr>
          <p:cNvPr id="8" name="グループ化 7">
            <a:extLst>
              <a:ext uri="{FF2B5EF4-FFF2-40B4-BE49-F238E27FC236}">
                <a16:creationId xmlns:a16="http://schemas.microsoft.com/office/drawing/2014/main" id="{C301EB69-CE27-8C45-A3A9-36D9D91D37C8}"/>
              </a:ext>
            </a:extLst>
          </p:cNvPr>
          <p:cNvGrpSpPr/>
          <p:nvPr/>
        </p:nvGrpSpPr>
        <p:grpSpPr>
          <a:xfrm>
            <a:off x="796728" y="915568"/>
            <a:ext cx="2009095" cy="3958865"/>
            <a:chOff x="577377" y="915569"/>
            <a:chExt cx="2254099" cy="4976754"/>
          </a:xfrm>
        </p:grpSpPr>
        <p:pic>
          <p:nvPicPr>
            <p:cNvPr id="3077" name="Picture 5" descr="フリーイラスト, ベクトルデータ, EPS, 人物, 子供, 男の子, PC（パソコン）, ネットサーフィン, ディスプレイ（モニタ）,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382" y="4736806"/>
              <a:ext cx="1225362" cy="11555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377" y="915569"/>
              <a:ext cx="2254099" cy="1739757"/>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656" y="982296"/>
              <a:ext cx="438014" cy="283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8181" y="1302933"/>
              <a:ext cx="438015" cy="284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9502" y="1653217"/>
              <a:ext cx="423935" cy="277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377" y="2787777"/>
              <a:ext cx="2254099" cy="1739757"/>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右矢印 4"/>
            <p:cNvSpPr/>
            <p:nvPr/>
          </p:nvSpPr>
          <p:spPr>
            <a:xfrm rot="5400000">
              <a:off x="1678589" y="2452753"/>
              <a:ext cx="360039" cy="454023"/>
            </a:xfrm>
            <a:prstGeom prst="rightArrow">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p>
          </p:txBody>
        </p:sp>
        <p:sp>
          <p:nvSpPr>
            <p:cNvPr id="14" name="右矢印 13"/>
            <p:cNvSpPr/>
            <p:nvPr/>
          </p:nvSpPr>
          <p:spPr>
            <a:xfrm rot="5400000">
              <a:off x="1727960" y="4389424"/>
              <a:ext cx="261297" cy="454023"/>
            </a:xfrm>
            <a:prstGeom prst="rightArrow">
              <a:avLst/>
            </a:prstGeom>
            <a:solidFill>
              <a:srgbClr val="FFC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p>
          </p:txBody>
        </p:sp>
        <p:pic>
          <p:nvPicPr>
            <p:cNvPr id="307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3402" y="3165242"/>
              <a:ext cx="435990" cy="2870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9"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3238" y="2832588"/>
              <a:ext cx="417594" cy="2710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80"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7045" y="3514481"/>
              <a:ext cx="435990" cy="2863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71538" y="145395"/>
            <a:ext cx="7643812" cy="649765"/>
          </a:xfrm>
          <a:prstGeom prst="rect">
            <a:avLst/>
          </a:prstGeom>
        </p:spPr>
        <p:txBody>
          <a:bodyPr>
            <a:normAutofit fontScale="90000"/>
          </a:bodyPr>
          <a:lstStyle/>
          <a:p>
            <a:r>
              <a:rPr lang="ja-JP" altLang="en-US" dirty="0"/>
              <a:t>まえにうごかそう！</a:t>
            </a:r>
            <a:endParaRPr kumimoji="1" lang="ja-JP" altLang="en-US" dirty="0"/>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16</a:t>
            </a:fld>
            <a:endParaRPr kumimoji="1" lang="ja-JP" altLang="en-US" dirty="0"/>
          </a:p>
        </p:txBody>
      </p:sp>
      <p:sp>
        <p:nvSpPr>
          <p:cNvPr id="4" name="コンテンツ プレースホルダー 3">
            <a:extLst>
              <a:ext uri="{FF2B5EF4-FFF2-40B4-BE49-F238E27FC236}">
                <a16:creationId xmlns:a16="http://schemas.microsoft.com/office/drawing/2014/main" id="{A3431A1C-4119-244E-9B51-724DBDF865DB}"/>
              </a:ext>
            </a:extLst>
          </p:cNvPr>
          <p:cNvSpPr>
            <a:spLocks noGrp="1"/>
          </p:cNvSpPr>
          <p:nvPr>
            <p:ph idx="1"/>
          </p:nvPr>
        </p:nvSpPr>
        <p:spPr/>
        <p:txBody>
          <a:bodyPr anchor="ctr" anchorCtr="1"/>
          <a:lstStyle/>
          <a:p>
            <a:pPr algn="ctr"/>
            <a:r>
              <a:rPr lang="ja-JP" altLang="en-US"/>
              <a:t>ロボットを３びょう</a:t>
            </a:r>
            <a:endParaRPr lang="en-US" altLang="ja-JP" dirty="0"/>
          </a:p>
          <a:p>
            <a:pPr algn="ctr"/>
            <a:r>
              <a:rPr lang="ja-JP" altLang="en-US"/>
              <a:t>まえにうごかして</a:t>
            </a:r>
            <a:endParaRPr lang="en-US" altLang="ja-JP" dirty="0"/>
          </a:p>
          <a:p>
            <a:pPr algn="ctr"/>
            <a:r>
              <a:rPr lang="ja-JP" altLang="en-US"/>
              <a:t>ください！</a:t>
            </a:r>
            <a:endParaRPr lang="en-US" altLang="ja-JP"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ロボットカーをうごかすぞ</a:t>
            </a:r>
          </a:p>
        </p:txBody>
      </p:sp>
      <p:sp>
        <p:nvSpPr>
          <p:cNvPr id="9" name="コンテンツ プレースホルダ 2"/>
          <p:cNvSpPr>
            <a:spLocks noGrp="1"/>
          </p:cNvSpPr>
          <p:nvPr>
            <p:ph idx="1"/>
          </p:nvPr>
        </p:nvSpPr>
        <p:spPr>
          <a:xfrm>
            <a:off x="3143672" y="900429"/>
            <a:ext cx="5371677" cy="3525440"/>
          </a:xfrm>
        </p:spPr>
        <p:txBody>
          <a:bodyPr>
            <a:normAutofit/>
          </a:bodyPr>
          <a:lstStyle/>
          <a:p>
            <a:pPr marL="0" indent="0">
              <a:buNone/>
            </a:pPr>
            <a:r>
              <a:rPr lang="ja-JP" altLang="en-US" sz="4000"/>
              <a:t>①　</a:t>
            </a:r>
            <a:r>
              <a:rPr lang="ja-JP" altLang="en-US" sz="4000" dirty="0"/>
              <a:t>まえにうごかす</a:t>
            </a:r>
            <a:endParaRPr lang="en-US" altLang="ja-JP" sz="4000" dirty="0"/>
          </a:p>
          <a:p>
            <a:pPr marL="0" indent="0">
              <a:buNone/>
            </a:pPr>
            <a:r>
              <a:rPr lang="ja-JP" altLang="en-US" sz="4000" dirty="0"/>
              <a:t>②　３</a:t>
            </a:r>
            <a:r>
              <a:rPr lang="ja-JP" altLang="en-US" sz="4000" dirty="0" err="1"/>
              <a:t>びょう</a:t>
            </a:r>
            <a:r>
              <a:rPr lang="ja-JP" altLang="en-US" sz="4000" dirty="0"/>
              <a:t>まつ</a:t>
            </a:r>
            <a:endParaRPr lang="en-US" altLang="ja-JP" sz="4000" dirty="0"/>
          </a:p>
          <a:p>
            <a:pPr marL="0" indent="0">
              <a:buNone/>
            </a:pPr>
            <a:r>
              <a:rPr lang="ja-JP" altLang="en-US" sz="4000" dirty="0"/>
              <a:t>③　とまる</a:t>
            </a:r>
            <a:endParaRPr lang="en-US" altLang="ja-JP" sz="4000" dirty="0"/>
          </a:p>
          <a:p>
            <a:pPr marL="0" indent="0">
              <a:buNone/>
            </a:pPr>
            <a:r>
              <a:rPr lang="ja-JP" altLang="en-US" sz="4000" dirty="0"/>
              <a:t>④　やってみる</a:t>
            </a:r>
            <a:endParaRPr lang="en-US" altLang="ja-JP" sz="4000" dirty="0"/>
          </a:p>
          <a:p>
            <a:pPr marL="0" indent="0">
              <a:buNone/>
            </a:pPr>
            <a:endParaRPr lang="en-US" altLang="ja-JP" sz="4000" dirty="0"/>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17</a:t>
            </a:fld>
            <a:endParaRPr kumimoji="1" lang="ja-JP" altLang="en-US" dirty="0"/>
          </a:p>
        </p:txBody>
      </p:sp>
      <p:grpSp>
        <p:nvGrpSpPr>
          <p:cNvPr id="4" name="グループ化 3">
            <a:extLst>
              <a:ext uri="{FF2B5EF4-FFF2-40B4-BE49-F238E27FC236}">
                <a16:creationId xmlns:a16="http://schemas.microsoft.com/office/drawing/2014/main" id="{84F1DE3D-7C0A-364B-BE37-3DB51815183D}"/>
              </a:ext>
            </a:extLst>
          </p:cNvPr>
          <p:cNvGrpSpPr/>
          <p:nvPr/>
        </p:nvGrpSpPr>
        <p:grpSpPr>
          <a:xfrm>
            <a:off x="1259632" y="855536"/>
            <a:ext cx="1800197" cy="3982236"/>
            <a:chOff x="827587" y="696246"/>
            <a:chExt cx="2345213" cy="5187872"/>
          </a:xfrm>
        </p:grpSpPr>
        <p:sp>
          <p:nvSpPr>
            <p:cNvPr id="10" name="正方形/長方形 9"/>
            <p:cNvSpPr/>
            <p:nvPr/>
          </p:nvSpPr>
          <p:spPr>
            <a:xfrm>
              <a:off x="827587" y="696246"/>
              <a:ext cx="2345213" cy="5187872"/>
            </a:xfrm>
            <a:prstGeom prst="rect">
              <a:avLst/>
            </a:prstGeom>
            <a:noFill/>
            <a:ln w="158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テキスト ボックス 11"/>
            <p:cNvSpPr txBox="1"/>
            <p:nvPr/>
          </p:nvSpPr>
          <p:spPr>
            <a:xfrm>
              <a:off x="927292" y="915566"/>
              <a:ext cx="585587" cy="864096"/>
            </a:xfrm>
            <a:prstGeom prst="rect">
              <a:avLst/>
            </a:prstGeom>
            <a:solidFill>
              <a:srgbClr val="D1CECE"/>
            </a:solidFill>
          </p:spPr>
          <p:txBody>
            <a:bodyPr wrap="square" rtlCol="0" anchor="ctr" anchorCtr="0">
              <a:noAutofit/>
            </a:bodyPr>
            <a:lstStyle/>
            <a:p>
              <a:pPr algn="ctr"/>
              <a:r>
                <a:rPr lang="en-US" altLang="ja-JP" b="1" dirty="0"/>
                <a:t>10</a:t>
              </a:r>
              <a:endParaRPr lang="ja-JP" altLang="en-US" b="1" dirty="0"/>
            </a:p>
          </p:txBody>
        </p:sp>
        <p:sp>
          <p:nvSpPr>
            <p:cNvPr id="13" name="テキスト ボックス 12"/>
            <p:cNvSpPr txBox="1"/>
            <p:nvPr/>
          </p:nvSpPr>
          <p:spPr>
            <a:xfrm>
              <a:off x="927292" y="1898387"/>
              <a:ext cx="585587" cy="889391"/>
            </a:xfrm>
            <a:prstGeom prst="rect">
              <a:avLst/>
            </a:prstGeom>
            <a:solidFill>
              <a:srgbClr val="D1CECE"/>
            </a:solidFill>
          </p:spPr>
          <p:txBody>
            <a:bodyPr wrap="square" rtlCol="0" anchor="ctr" anchorCtr="0">
              <a:noAutofit/>
            </a:bodyPr>
            <a:lstStyle/>
            <a:p>
              <a:pPr algn="ctr"/>
              <a:r>
                <a:rPr lang="en-US" altLang="ja-JP" b="1" dirty="0"/>
                <a:t>20</a:t>
              </a:r>
              <a:endParaRPr lang="ja-JP" altLang="en-US" b="1" dirty="0"/>
            </a:p>
          </p:txBody>
        </p:sp>
        <p:sp>
          <p:nvSpPr>
            <p:cNvPr id="14" name="テキスト ボックス 13"/>
            <p:cNvSpPr txBox="1"/>
            <p:nvPr/>
          </p:nvSpPr>
          <p:spPr>
            <a:xfrm>
              <a:off x="936815" y="2906499"/>
              <a:ext cx="585587" cy="859041"/>
            </a:xfrm>
            <a:prstGeom prst="rect">
              <a:avLst/>
            </a:prstGeom>
            <a:solidFill>
              <a:srgbClr val="D1CECE"/>
            </a:solidFill>
          </p:spPr>
          <p:txBody>
            <a:bodyPr wrap="square" rtlCol="0" anchor="ctr" anchorCtr="0">
              <a:noAutofit/>
            </a:bodyPr>
            <a:lstStyle/>
            <a:p>
              <a:pPr algn="ctr"/>
              <a:r>
                <a:rPr lang="en-US" altLang="ja-JP" b="1" dirty="0"/>
                <a:t>30</a:t>
              </a:r>
              <a:endParaRPr lang="ja-JP" altLang="en-US" b="1" dirty="0"/>
            </a:p>
          </p:txBody>
        </p:sp>
        <p:sp>
          <p:nvSpPr>
            <p:cNvPr id="15" name="テキスト ボックス 14"/>
            <p:cNvSpPr txBox="1"/>
            <p:nvPr/>
          </p:nvSpPr>
          <p:spPr>
            <a:xfrm>
              <a:off x="936815" y="3914611"/>
              <a:ext cx="585587" cy="862949"/>
            </a:xfrm>
            <a:prstGeom prst="rect">
              <a:avLst/>
            </a:prstGeom>
            <a:solidFill>
              <a:schemeClr val="bg2">
                <a:lumMod val="90000"/>
              </a:schemeClr>
            </a:solidFill>
          </p:spPr>
          <p:txBody>
            <a:bodyPr wrap="square" rtlCol="0" anchor="ctr" anchorCtr="0">
              <a:noAutofit/>
            </a:bodyPr>
            <a:lstStyle/>
            <a:p>
              <a:pPr algn="ctr"/>
              <a:r>
                <a:rPr lang="en-US" altLang="ja-JP" b="1" dirty="0"/>
                <a:t>40</a:t>
              </a:r>
              <a:endParaRPr lang="ja-JP" altLang="en-US" b="1" dirty="0"/>
            </a:p>
          </p:txBody>
        </p:sp>
        <p:sp>
          <p:nvSpPr>
            <p:cNvPr id="16" name="テキスト ボックス 15"/>
            <p:cNvSpPr txBox="1"/>
            <p:nvPr/>
          </p:nvSpPr>
          <p:spPr>
            <a:xfrm>
              <a:off x="936815" y="4922723"/>
              <a:ext cx="585587" cy="849575"/>
            </a:xfrm>
            <a:prstGeom prst="rect">
              <a:avLst/>
            </a:prstGeom>
            <a:solidFill>
              <a:srgbClr val="D1CECE"/>
            </a:solidFill>
          </p:spPr>
          <p:txBody>
            <a:bodyPr wrap="square" rtlCol="0" anchor="ctr" anchorCtr="0">
              <a:noAutofit/>
            </a:bodyPr>
            <a:lstStyle/>
            <a:p>
              <a:pPr algn="ctr"/>
              <a:r>
                <a:rPr lang="en-US" altLang="ja-JP" b="1" dirty="0"/>
                <a:t>50</a:t>
              </a:r>
              <a:endParaRPr lang="ja-JP" altLang="en-US" b="1" dirty="0"/>
            </a:p>
          </p:txBody>
        </p:sp>
        <p:pic>
          <p:nvPicPr>
            <p:cNvPr id="17" name="Picture 2"/>
            <p:cNvPicPr/>
            <p:nvPr/>
          </p:nvPicPr>
          <p:blipFill>
            <a:blip r:embed="rId2" cstate="print"/>
            <a:srcRect/>
            <a:stretch>
              <a:fillRect/>
            </a:stretch>
          </p:blipFill>
          <p:spPr bwMode="auto">
            <a:xfrm>
              <a:off x="1512880" y="1911821"/>
              <a:ext cx="1576807" cy="875957"/>
            </a:xfrm>
            <a:prstGeom prst="rect">
              <a:avLst/>
            </a:prstGeom>
            <a:noFill/>
            <a:ln w="9525">
              <a:noFill/>
              <a:miter lim="800000"/>
              <a:headEnd/>
              <a:tailEnd/>
            </a:ln>
          </p:spPr>
        </p:pic>
        <p:pic>
          <p:nvPicPr>
            <p:cNvPr id="18" name="図 17"/>
            <p:cNvPicPr>
              <a:picLocks noChangeAspect="1"/>
            </p:cNvPicPr>
            <p:nvPr/>
          </p:nvPicPr>
          <p:blipFill>
            <a:blip r:embed="rId3"/>
            <a:stretch>
              <a:fillRect/>
            </a:stretch>
          </p:blipFill>
          <p:spPr>
            <a:xfrm rot="5400000">
              <a:off x="1866876" y="2540161"/>
              <a:ext cx="871379" cy="1579372"/>
            </a:xfrm>
            <a:prstGeom prst="rect">
              <a:avLst/>
            </a:prstGeom>
          </p:spPr>
        </p:pic>
        <p:pic>
          <p:nvPicPr>
            <p:cNvPr id="19" name="図 18"/>
            <p:cNvPicPr>
              <a:picLocks noChangeAspect="1"/>
            </p:cNvPicPr>
            <p:nvPr/>
          </p:nvPicPr>
          <p:blipFill>
            <a:blip r:embed="rId4"/>
            <a:stretch>
              <a:fillRect/>
            </a:stretch>
          </p:blipFill>
          <p:spPr>
            <a:xfrm rot="5400000">
              <a:off x="1888715" y="556280"/>
              <a:ext cx="858936" cy="1587835"/>
            </a:xfrm>
            <a:prstGeom prst="rect">
              <a:avLst/>
            </a:prstGeom>
          </p:spPr>
        </p:pic>
        <p:pic>
          <p:nvPicPr>
            <p:cNvPr id="2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7294" y="3884261"/>
              <a:ext cx="1579371" cy="899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538831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prstGeom prst="rect">
            <a:avLst/>
          </a:prstGeom>
        </p:spPr>
        <p:txBody>
          <a:bodyPr>
            <a:normAutofit fontScale="90000"/>
          </a:bodyPr>
          <a:lstStyle/>
          <a:p>
            <a:r>
              <a:rPr kumimoji="1" lang="ja-JP" altLang="en-US" dirty="0"/>
              <a:t>ロボットカーをうごかすぞ</a:t>
            </a:r>
          </a:p>
        </p:txBody>
      </p:sp>
      <p:sp>
        <p:nvSpPr>
          <p:cNvPr id="9" name="コンテンツ プレースホルダ 2"/>
          <p:cNvSpPr>
            <a:spLocks noGrp="1"/>
          </p:cNvSpPr>
          <p:nvPr>
            <p:ph idx="1"/>
          </p:nvPr>
        </p:nvSpPr>
        <p:spPr>
          <a:xfrm>
            <a:off x="3083242" y="1107283"/>
            <a:ext cx="5432107" cy="3525440"/>
          </a:xfrm>
          <a:prstGeom prst="rect">
            <a:avLst/>
          </a:prstGeom>
        </p:spPr>
        <p:txBody>
          <a:bodyPr>
            <a:normAutofit/>
          </a:bodyPr>
          <a:lstStyle/>
          <a:p>
            <a:pPr marL="0" indent="0">
              <a:buNone/>
            </a:pPr>
            <a:r>
              <a:rPr lang="ja-JP" altLang="en-US" sz="4000" dirty="0"/>
              <a:t>ひっくりかえして･･･</a:t>
            </a:r>
            <a:endParaRPr lang="en-US" altLang="ja-JP" sz="4000" dirty="0"/>
          </a:p>
          <a:p>
            <a:pPr marL="0" indent="0">
              <a:buNone/>
            </a:pPr>
            <a:r>
              <a:rPr lang="ja-JP" altLang="en-US" sz="4000" dirty="0"/>
              <a:t>にゅうりょくします</a:t>
            </a:r>
            <a:endParaRPr lang="en-US" altLang="ja-JP" sz="4000" dirty="0"/>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18</a:t>
            </a:fld>
            <a:endParaRPr kumimoji="1" lang="ja-JP" altLang="en-US"/>
          </a:p>
        </p:txBody>
      </p:sp>
      <p:grpSp>
        <p:nvGrpSpPr>
          <p:cNvPr id="6" name="グループ化 5">
            <a:extLst>
              <a:ext uri="{FF2B5EF4-FFF2-40B4-BE49-F238E27FC236}">
                <a16:creationId xmlns:a16="http://schemas.microsoft.com/office/drawing/2014/main" id="{19D5FBA4-0ED3-644B-B746-520E32BB5863}"/>
              </a:ext>
            </a:extLst>
          </p:cNvPr>
          <p:cNvGrpSpPr/>
          <p:nvPr/>
        </p:nvGrpSpPr>
        <p:grpSpPr>
          <a:xfrm>
            <a:off x="1187624" y="858847"/>
            <a:ext cx="1800200" cy="3982242"/>
            <a:chOff x="642615" y="768254"/>
            <a:chExt cx="2345213" cy="5187872"/>
          </a:xfrm>
        </p:grpSpPr>
        <p:sp>
          <p:nvSpPr>
            <p:cNvPr id="15" name="正方形/長方形 14"/>
            <p:cNvSpPr/>
            <p:nvPr/>
          </p:nvSpPr>
          <p:spPr>
            <a:xfrm>
              <a:off x="642615" y="768254"/>
              <a:ext cx="2345213" cy="5187872"/>
            </a:xfrm>
            <a:prstGeom prst="rect">
              <a:avLst/>
            </a:prstGeom>
            <a:noFill/>
            <a:ln w="158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テキスト ボックス 15"/>
            <p:cNvSpPr txBox="1"/>
            <p:nvPr/>
          </p:nvSpPr>
          <p:spPr>
            <a:xfrm>
              <a:off x="742320" y="987574"/>
              <a:ext cx="585587" cy="864096"/>
            </a:xfrm>
            <a:prstGeom prst="rect">
              <a:avLst/>
            </a:prstGeom>
            <a:solidFill>
              <a:srgbClr val="D1CECE"/>
            </a:solidFill>
          </p:spPr>
          <p:txBody>
            <a:bodyPr wrap="square" rtlCol="0" anchor="ctr" anchorCtr="0">
              <a:noAutofit/>
            </a:bodyPr>
            <a:lstStyle/>
            <a:p>
              <a:pPr algn="ctr"/>
              <a:r>
                <a:rPr lang="en-US" altLang="ja-JP" b="1" dirty="0"/>
                <a:t>10</a:t>
              </a:r>
              <a:endParaRPr lang="ja-JP" altLang="en-US" b="1" dirty="0"/>
            </a:p>
          </p:txBody>
        </p:sp>
        <p:sp>
          <p:nvSpPr>
            <p:cNvPr id="17" name="テキスト ボックス 16"/>
            <p:cNvSpPr txBox="1"/>
            <p:nvPr/>
          </p:nvSpPr>
          <p:spPr>
            <a:xfrm>
              <a:off x="742320" y="1970395"/>
              <a:ext cx="585587" cy="889391"/>
            </a:xfrm>
            <a:prstGeom prst="rect">
              <a:avLst/>
            </a:prstGeom>
            <a:solidFill>
              <a:srgbClr val="D1CECE"/>
            </a:solidFill>
          </p:spPr>
          <p:txBody>
            <a:bodyPr wrap="square" rtlCol="0" anchor="ctr" anchorCtr="0">
              <a:noAutofit/>
            </a:bodyPr>
            <a:lstStyle/>
            <a:p>
              <a:pPr algn="ctr"/>
              <a:r>
                <a:rPr lang="en-US" altLang="ja-JP" b="1" dirty="0"/>
                <a:t>20</a:t>
              </a:r>
              <a:endParaRPr lang="ja-JP" altLang="en-US" b="1" dirty="0"/>
            </a:p>
          </p:txBody>
        </p:sp>
        <p:sp>
          <p:nvSpPr>
            <p:cNvPr id="18" name="テキスト ボックス 17"/>
            <p:cNvSpPr txBox="1"/>
            <p:nvPr/>
          </p:nvSpPr>
          <p:spPr>
            <a:xfrm>
              <a:off x="751842" y="2978507"/>
              <a:ext cx="585587" cy="859041"/>
            </a:xfrm>
            <a:prstGeom prst="rect">
              <a:avLst/>
            </a:prstGeom>
            <a:solidFill>
              <a:srgbClr val="D1CECE"/>
            </a:solidFill>
          </p:spPr>
          <p:txBody>
            <a:bodyPr wrap="square" rtlCol="0" anchor="ctr" anchorCtr="0">
              <a:noAutofit/>
            </a:bodyPr>
            <a:lstStyle/>
            <a:p>
              <a:pPr algn="ctr"/>
              <a:r>
                <a:rPr lang="en-US" altLang="ja-JP" b="1" dirty="0"/>
                <a:t>30</a:t>
              </a:r>
              <a:endParaRPr lang="ja-JP" altLang="en-US" b="1" dirty="0"/>
            </a:p>
          </p:txBody>
        </p:sp>
        <p:sp>
          <p:nvSpPr>
            <p:cNvPr id="19" name="テキスト ボックス 18"/>
            <p:cNvSpPr txBox="1"/>
            <p:nvPr/>
          </p:nvSpPr>
          <p:spPr>
            <a:xfrm>
              <a:off x="751842" y="3986619"/>
              <a:ext cx="585587" cy="862949"/>
            </a:xfrm>
            <a:prstGeom prst="rect">
              <a:avLst/>
            </a:prstGeom>
            <a:solidFill>
              <a:schemeClr val="bg2">
                <a:lumMod val="90000"/>
              </a:schemeClr>
            </a:solidFill>
          </p:spPr>
          <p:txBody>
            <a:bodyPr wrap="square" rtlCol="0" anchor="ctr" anchorCtr="0">
              <a:noAutofit/>
            </a:bodyPr>
            <a:lstStyle/>
            <a:p>
              <a:pPr algn="ctr"/>
              <a:r>
                <a:rPr lang="en-US" altLang="ja-JP" b="1" dirty="0"/>
                <a:t>40</a:t>
              </a:r>
              <a:endParaRPr lang="ja-JP" altLang="en-US" b="1" dirty="0"/>
            </a:p>
          </p:txBody>
        </p:sp>
        <p:sp>
          <p:nvSpPr>
            <p:cNvPr id="20" name="テキスト ボックス 19"/>
            <p:cNvSpPr txBox="1"/>
            <p:nvPr/>
          </p:nvSpPr>
          <p:spPr>
            <a:xfrm>
              <a:off x="751842" y="4994731"/>
              <a:ext cx="585587" cy="849575"/>
            </a:xfrm>
            <a:prstGeom prst="rect">
              <a:avLst/>
            </a:prstGeom>
            <a:solidFill>
              <a:srgbClr val="D1CECE"/>
            </a:solidFill>
          </p:spPr>
          <p:txBody>
            <a:bodyPr wrap="square" rtlCol="0" anchor="ctr" anchorCtr="0">
              <a:noAutofit/>
            </a:bodyPr>
            <a:lstStyle/>
            <a:p>
              <a:pPr algn="ctr"/>
              <a:r>
                <a:rPr lang="en-US" altLang="ja-JP" b="1" dirty="0"/>
                <a:t>50</a:t>
              </a:r>
              <a:endParaRPr lang="ja-JP" altLang="en-US" b="1" dirty="0"/>
            </a:p>
          </p:txBody>
        </p:sp>
        <p:pic>
          <p:nvPicPr>
            <p:cNvPr id="8"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875" y="3943591"/>
              <a:ext cx="1512168" cy="928735"/>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 name="図 4"/>
            <p:cNvPicPr>
              <a:picLocks noChangeAspect="1"/>
            </p:cNvPicPr>
            <p:nvPr/>
          </p:nvPicPr>
          <p:blipFill>
            <a:blip r:embed="rId3"/>
            <a:stretch>
              <a:fillRect/>
            </a:stretch>
          </p:blipFill>
          <p:spPr>
            <a:xfrm rot="5400000">
              <a:off x="1674011" y="624771"/>
              <a:ext cx="910896" cy="1627837"/>
            </a:xfrm>
            <a:prstGeom prst="rect">
              <a:avLst/>
            </a:prstGeom>
          </p:spPr>
        </p:pic>
        <p:sp>
          <p:nvSpPr>
            <p:cNvPr id="4" name="テキスト ボックス 3"/>
            <p:cNvSpPr txBox="1"/>
            <p:nvPr/>
          </p:nvSpPr>
          <p:spPr>
            <a:xfrm>
              <a:off x="1459560" y="1280194"/>
              <a:ext cx="1368153" cy="441052"/>
            </a:xfrm>
            <a:prstGeom prst="rect">
              <a:avLst/>
            </a:prstGeom>
            <a:solidFill>
              <a:schemeClr val="bg1"/>
            </a:solidFill>
          </p:spPr>
          <p:txBody>
            <a:bodyPr wrap="square" rtlCol="0">
              <a:spAutoFit/>
            </a:bodyPr>
            <a:lstStyle/>
            <a:p>
              <a:pPr algn="ctr"/>
              <a:r>
                <a:rPr lang="en-US" altLang="ja-JP" sz="1600" b="1" dirty="0"/>
                <a:t>OUT 10</a:t>
              </a:r>
              <a:endParaRPr lang="ja-JP" altLang="en-US" sz="1600" b="1" dirty="0"/>
            </a:p>
          </p:txBody>
        </p:sp>
        <p:pic>
          <p:nvPicPr>
            <p:cNvPr id="10" name="図 9"/>
            <p:cNvPicPr>
              <a:picLocks noChangeAspect="1"/>
            </p:cNvPicPr>
            <p:nvPr/>
          </p:nvPicPr>
          <p:blipFill>
            <a:blip r:embed="rId3"/>
            <a:stretch>
              <a:fillRect/>
            </a:stretch>
          </p:blipFill>
          <p:spPr>
            <a:xfrm rot="5400000">
              <a:off x="1702359" y="1569800"/>
              <a:ext cx="910896" cy="1627837"/>
            </a:xfrm>
            <a:prstGeom prst="rect">
              <a:avLst/>
            </a:prstGeom>
          </p:spPr>
        </p:pic>
        <p:sp>
          <p:nvSpPr>
            <p:cNvPr id="11" name="テキスト ボックス 10"/>
            <p:cNvSpPr txBox="1"/>
            <p:nvPr/>
          </p:nvSpPr>
          <p:spPr>
            <a:xfrm>
              <a:off x="1459556" y="2205489"/>
              <a:ext cx="1368157" cy="441052"/>
            </a:xfrm>
            <a:prstGeom prst="rect">
              <a:avLst/>
            </a:prstGeom>
            <a:solidFill>
              <a:schemeClr val="bg1"/>
            </a:solidFill>
          </p:spPr>
          <p:txBody>
            <a:bodyPr wrap="square" rtlCol="0">
              <a:spAutoFit/>
            </a:bodyPr>
            <a:lstStyle/>
            <a:p>
              <a:pPr algn="ctr"/>
              <a:r>
                <a:rPr lang="en-US" altLang="ja-JP" sz="1600" b="1" dirty="0"/>
                <a:t>WAIT 180</a:t>
              </a:r>
              <a:endParaRPr lang="ja-JP" altLang="en-US" sz="1600" b="1" dirty="0"/>
            </a:p>
          </p:txBody>
        </p:sp>
        <p:pic>
          <p:nvPicPr>
            <p:cNvPr id="12" name="図 11"/>
            <p:cNvPicPr>
              <a:picLocks noChangeAspect="1"/>
            </p:cNvPicPr>
            <p:nvPr/>
          </p:nvPicPr>
          <p:blipFill>
            <a:blip r:embed="rId3"/>
            <a:stretch>
              <a:fillRect/>
            </a:stretch>
          </p:blipFill>
          <p:spPr>
            <a:xfrm rot="5400000">
              <a:off x="1674012" y="2577912"/>
              <a:ext cx="910896" cy="1627837"/>
            </a:xfrm>
            <a:prstGeom prst="rect">
              <a:avLst/>
            </a:prstGeom>
          </p:spPr>
        </p:pic>
        <p:sp>
          <p:nvSpPr>
            <p:cNvPr id="13" name="テキスト ボックス 12"/>
            <p:cNvSpPr txBox="1"/>
            <p:nvPr/>
          </p:nvSpPr>
          <p:spPr>
            <a:xfrm>
              <a:off x="1403652" y="3216525"/>
              <a:ext cx="1424061" cy="441052"/>
            </a:xfrm>
            <a:prstGeom prst="rect">
              <a:avLst/>
            </a:prstGeom>
            <a:solidFill>
              <a:schemeClr val="bg1"/>
            </a:solidFill>
          </p:spPr>
          <p:txBody>
            <a:bodyPr wrap="square" rtlCol="0">
              <a:spAutoFit/>
            </a:bodyPr>
            <a:lstStyle/>
            <a:p>
              <a:pPr algn="ctr"/>
              <a:r>
                <a:rPr lang="en-US" altLang="ja-JP" sz="1600" b="1" dirty="0"/>
                <a:t>OUT 0</a:t>
              </a:r>
              <a:endParaRPr lang="ja-JP" altLang="en-US" sz="1600" b="1" dirty="0"/>
            </a:p>
          </p:txBody>
        </p:sp>
        <p:sp>
          <p:nvSpPr>
            <p:cNvPr id="14" name="テキスト ボックス 13"/>
            <p:cNvSpPr txBox="1"/>
            <p:nvPr/>
          </p:nvSpPr>
          <p:spPr>
            <a:xfrm>
              <a:off x="876149" y="4233423"/>
              <a:ext cx="1224137" cy="441052"/>
            </a:xfrm>
            <a:prstGeom prst="rect">
              <a:avLst/>
            </a:prstGeom>
            <a:solidFill>
              <a:schemeClr val="bg1"/>
            </a:solidFill>
          </p:spPr>
          <p:txBody>
            <a:bodyPr wrap="square" rtlCol="0">
              <a:spAutoFit/>
            </a:bodyPr>
            <a:lstStyle/>
            <a:p>
              <a:pPr algn="ctr"/>
              <a:r>
                <a:rPr lang="en-US" altLang="ja-JP" sz="1600" b="1" dirty="0"/>
                <a:t>RUN</a:t>
              </a:r>
              <a:endParaRPr lang="ja-JP" altLang="en-US" sz="1600" b="1" dirty="0"/>
            </a:p>
          </p:txBody>
        </p:sp>
      </p:grpSp>
    </p:spTree>
    <p:extLst>
      <p:ext uri="{BB962C8B-B14F-4D97-AF65-F5344CB8AC3E}">
        <p14:creationId xmlns:p14="http://schemas.microsoft.com/office/powerpoint/2010/main" val="2090489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71538" y="145395"/>
            <a:ext cx="7643812" cy="649765"/>
          </a:xfrm>
          <a:prstGeom prst="rect">
            <a:avLst/>
          </a:prstGeom>
        </p:spPr>
        <p:txBody>
          <a:bodyPr/>
          <a:lstStyle/>
          <a:p>
            <a:r>
              <a:rPr lang="ja-JP" altLang="en-US" dirty="0"/>
              <a:t>ロボットカーをうごかすぞ</a:t>
            </a:r>
            <a:endParaRPr kumimoji="1" lang="ja-JP" altLang="en-US" dirty="0"/>
          </a:p>
        </p:txBody>
      </p:sp>
      <p:sp>
        <p:nvSpPr>
          <p:cNvPr id="5" name="コンテンツ プレースホルダ 2"/>
          <p:cNvSpPr>
            <a:spLocks noGrp="1"/>
          </p:cNvSpPr>
          <p:nvPr>
            <p:ph idx="1"/>
          </p:nvPr>
        </p:nvSpPr>
        <p:spPr>
          <a:xfrm>
            <a:off x="4604854" y="782577"/>
            <a:ext cx="4013026" cy="1828221"/>
          </a:xfrm>
        </p:spPr>
        <p:txBody>
          <a:bodyPr>
            <a:normAutofit/>
          </a:bodyPr>
          <a:lstStyle/>
          <a:p>
            <a:pPr marL="0" indent="0">
              <a:buNone/>
            </a:pPr>
            <a:r>
              <a:rPr lang="ja-JP" altLang="en-US" sz="2400" dirty="0"/>
              <a:t>カードにかいてあるもじをキーボードから さがしてにゅうりょくしよう</a:t>
            </a:r>
            <a:endParaRPr lang="en-US" altLang="ja-JP" sz="2400" dirty="0"/>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19</a:t>
            </a:fld>
            <a:endParaRPr kumimoji="1" lang="ja-JP" altLang="en-US"/>
          </a:p>
        </p:txBody>
      </p:sp>
      <p:sp>
        <p:nvSpPr>
          <p:cNvPr id="11" name="テキスト プレースホルダー 10">
            <a:extLst>
              <a:ext uri="{FF2B5EF4-FFF2-40B4-BE49-F238E27FC236}">
                <a16:creationId xmlns:a16="http://schemas.microsoft.com/office/drawing/2014/main" id="{3DF7F1D9-162F-A64D-82A7-D9544780D3BE}"/>
              </a:ext>
            </a:extLst>
          </p:cNvPr>
          <p:cNvSpPr>
            <a:spLocks noGrp="1"/>
          </p:cNvSpPr>
          <p:nvPr>
            <p:ph type="body" sz="quarter" idx="4294967295"/>
          </p:nvPr>
        </p:nvSpPr>
        <p:spPr>
          <a:xfrm>
            <a:off x="1118016" y="881478"/>
            <a:ext cx="3240360" cy="719137"/>
          </a:xfrm>
          <a:prstGeom prst="rect">
            <a:avLst/>
          </a:prstGeom>
        </p:spPr>
        <p:txBody>
          <a:bodyPr/>
          <a:lstStyle/>
          <a:p>
            <a:pPr marL="0" indent="0">
              <a:buNone/>
            </a:pPr>
            <a:r>
              <a:rPr lang="en-US" altLang="ja-JP" sz="1400" dirty="0">
                <a:solidFill>
                  <a:schemeClr val="bg1"/>
                </a:solidFill>
              </a:rPr>
              <a:t>10 OUT</a:t>
            </a:r>
            <a:r>
              <a:rPr lang="ja-JP" altLang="en-US" sz="1400">
                <a:solidFill>
                  <a:schemeClr val="bg1"/>
                </a:solidFill>
              </a:rPr>
              <a:t> </a:t>
            </a:r>
            <a:r>
              <a:rPr lang="en-US" altLang="ja-JP" sz="1400" dirty="0">
                <a:solidFill>
                  <a:schemeClr val="bg1"/>
                </a:solidFill>
              </a:rPr>
              <a:t>10</a:t>
            </a:r>
          </a:p>
          <a:p>
            <a:pPr marL="0" indent="0">
              <a:buNone/>
            </a:pPr>
            <a:r>
              <a:rPr lang="en-US" altLang="ja-JP" sz="1400" dirty="0">
                <a:solidFill>
                  <a:schemeClr val="bg1"/>
                </a:solidFill>
              </a:rPr>
              <a:t>20 WAIT 180</a:t>
            </a:r>
            <a:endParaRPr lang="ja-JP" altLang="en-US" sz="1400">
              <a:solidFill>
                <a:schemeClr val="bg1"/>
              </a:solidFill>
            </a:endParaRPr>
          </a:p>
          <a:p>
            <a:endParaRPr lang="en-US" altLang="ja-JP" dirty="0"/>
          </a:p>
        </p:txBody>
      </p:sp>
      <p:sp>
        <p:nvSpPr>
          <p:cNvPr id="9" name="コンテンツ プレースホルダ 2"/>
          <p:cNvSpPr txBox="1">
            <a:spLocks/>
          </p:cNvSpPr>
          <p:nvPr/>
        </p:nvSpPr>
        <p:spPr>
          <a:xfrm>
            <a:off x="769008" y="2912503"/>
            <a:ext cx="7848872" cy="20709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220"/>
              </a:lnSpc>
              <a:buNone/>
            </a:pPr>
            <a:r>
              <a:rPr lang="ja-JP" altLang="en-US" sz="1600" dirty="0">
                <a:solidFill>
                  <a:schemeClr val="bg1"/>
                </a:solidFill>
                <a:latin typeface="HGP創英角ﾎﾟｯﾌﾟ体" panose="040B0A00000000000000" pitchFamily="50" charset="-128"/>
                <a:ea typeface="HGP創英角ﾎﾟｯﾌﾟ体" panose="040B0A00000000000000" pitchFamily="50" charset="-128"/>
              </a:rPr>
              <a:t>★にゅうりょくのルール</a:t>
            </a:r>
            <a:endParaRPr lang="en-US" altLang="ja-JP" sz="1600" dirty="0">
              <a:solidFill>
                <a:schemeClr val="bg1"/>
              </a:solidFill>
              <a:latin typeface="HGP創英角ﾎﾟｯﾌﾟ体" panose="040B0A00000000000000" pitchFamily="50" charset="-128"/>
              <a:ea typeface="HGP創英角ﾎﾟｯﾌﾟ体" panose="040B0A00000000000000" pitchFamily="50" charset="-128"/>
            </a:endParaRPr>
          </a:p>
          <a:p>
            <a:pPr marL="0" indent="0">
              <a:lnSpc>
                <a:spcPts val="1220"/>
              </a:lnSpc>
              <a:buNone/>
            </a:pPr>
            <a:r>
              <a:rPr lang="en-US" altLang="ja-JP" sz="1600" dirty="0">
                <a:solidFill>
                  <a:schemeClr val="bg1"/>
                </a:solidFill>
                <a:latin typeface="HGP創英角ﾎﾟｯﾌﾟ体" panose="040B0A00000000000000" pitchFamily="50" charset="-128"/>
                <a:ea typeface="HGP創英角ﾎﾟｯﾌﾟ体" panose="040B0A00000000000000" pitchFamily="50" charset="-128"/>
              </a:rPr>
              <a:t>1.</a:t>
            </a:r>
            <a:r>
              <a:rPr lang="ja-JP" altLang="en-US" sz="1600" dirty="0">
                <a:solidFill>
                  <a:schemeClr val="bg1"/>
                </a:solidFill>
                <a:latin typeface="HGP創英角ﾎﾟｯﾌﾟ体" panose="040B0A00000000000000" pitchFamily="50" charset="-128"/>
                <a:ea typeface="HGP創英角ﾎﾟｯﾌﾟ体" panose="040B0A00000000000000" pitchFamily="50" charset="-128"/>
              </a:rPr>
              <a:t> カード１</a:t>
            </a:r>
            <a:r>
              <a:rPr lang="ja-JP" altLang="en-US" sz="1600" dirty="0" err="1">
                <a:solidFill>
                  <a:schemeClr val="bg1"/>
                </a:solidFill>
                <a:latin typeface="HGP創英角ﾎﾟｯﾌﾟ体" panose="040B0A00000000000000" pitchFamily="50" charset="-128"/>
                <a:ea typeface="HGP創英角ﾎﾟｯﾌﾟ体" panose="040B0A00000000000000" pitchFamily="50" charset="-128"/>
              </a:rPr>
              <a:t>まい</a:t>
            </a:r>
            <a:r>
              <a:rPr lang="ja-JP" altLang="en-US" sz="1600" dirty="0">
                <a:solidFill>
                  <a:schemeClr val="bg1"/>
                </a:solidFill>
                <a:latin typeface="HGP創英角ﾎﾟｯﾌﾟ体" panose="040B0A00000000000000" pitchFamily="50" charset="-128"/>
                <a:ea typeface="HGP創英角ﾎﾟｯﾌﾟ体" panose="040B0A00000000000000" pitchFamily="50" charset="-128"/>
              </a:rPr>
              <a:t>１ぎょうでにゅうりょくしよう</a:t>
            </a:r>
            <a:endParaRPr lang="en-US" altLang="ja-JP" sz="1600" dirty="0">
              <a:solidFill>
                <a:schemeClr val="bg1"/>
              </a:solidFill>
              <a:latin typeface="HGP創英角ﾎﾟｯﾌﾟ体" panose="040B0A00000000000000" pitchFamily="50" charset="-128"/>
              <a:ea typeface="HGP創英角ﾎﾟｯﾌﾟ体" panose="040B0A00000000000000" pitchFamily="50" charset="-128"/>
            </a:endParaRPr>
          </a:p>
          <a:p>
            <a:pPr marL="0" indent="0">
              <a:lnSpc>
                <a:spcPts val="1220"/>
              </a:lnSpc>
              <a:buNone/>
            </a:pPr>
            <a:r>
              <a:rPr lang="en-US" altLang="ja-JP" sz="1600" dirty="0">
                <a:solidFill>
                  <a:schemeClr val="bg1"/>
                </a:solidFill>
                <a:latin typeface="HGP創英角ﾎﾟｯﾌﾟ体" panose="040B0A00000000000000" pitchFamily="50" charset="-128"/>
                <a:ea typeface="HGP創英角ﾎﾟｯﾌﾟ体" panose="040B0A00000000000000" pitchFamily="50" charset="-128"/>
              </a:rPr>
              <a:t>2.</a:t>
            </a:r>
            <a:r>
              <a:rPr lang="ja-JP" altLang="en-US" sz="1600" dirty="0">
                <a:solidFill>
                  <a:schemeClr val="bg1"/>
                </a:solidFill>
                <a:latin typeface="HGP創英角ﾎﾟｯﾌﾟ体" panose="040B0A00000000000000" pitchFamily="50" charset="-128"/>
                <a:ea typeface="HGP創英角ﾎﾟｯﾌﾟ体" panose="040B0A00000000000000" pitchFamily="50" charset="-128"/>
              </a:rPr>
              <a:t> くうはくには「スペース」キー　　　　　をにゅうりょくしよう</a:t>
            </a:r>
            <a:endParaRPr lang="en-US" altLang="ja-JP" sz="1600" dirty="0">
              <a:solidFill>
                <a:schemeClr val="bg1"/>
              </a:solidFill>
              <a:latin typeface="HGP創英角ﾎﾟｯﾌﾟ体" panose="040B0A00000000000000" pitchFamily="50" charset="-128"/>
              <a:ea typeface="HGP創英角ﾎﾟｯﾌﾟ体" panose="040B0A00000000000000" pitchFamily="50" charset="-128"/>
            </a:endParaRPr>
          </a:p>
          <a:p>
            <a:pPr marL="0" indent="0">
              <a:lnSpc>
                <a:spcPts val="1220"/>
              </a:lnSpc>
              <a:buNone/>
            </a:pPr>
            <a:r>
              <a:rPr lang="en-US" altLang="ja-JP" sz="1600" dirty="0">
                <a:solidFill>
                  <a:schemeClr val="bg1"/>
                </a:solidFill>
                <a:latin typeface="HGP創英角ﾎﾟｯﾌﾟ体" panose="040B0A00000000000000" pitchFamily="50" charset="-128"/>
                <a:ea typeface="HGP創英角ﾎﾟｯﾌﾟ体" panose="040B0A00000000000000" pitchFamily="50" charset="-128"/>
              </a:rPr>
              <a:t>3.</a:t>
            </a:r>
            <a:r>
              <a:rPr lang="ja-JP" altLang="en-US" sz="1600" dirty="0">
                <a:solidFill>
                  <a:schemeClr val="bg1"/>
                </a:solidFill>
                <a:latin typeface="HGP創英角ﾎﾟｯﾌﾟ体" panose="040B0A00000000000000" pitchFamily="50" charset="-128"/>
                <a:ea typeface="HGP創英角ﾎﾟｯﾌﾟ体" panose="040B0A00000000000000" pitchFamily="50" charset="-128"/>
              </a:rPr>
              <a:t> １ぎょうのさいしょにはシートのばんごうと「スペース」キー　　　　　を、</a:t>
            </a:r>
            <a:endParaRPr lang="en-US" altLang="ja-JP" sz="1600" dirty="0">
              <a:solidFill>
                <a:schemeClr val="bg1"/>
              </a:solidFill>
              <a:latin typeface="HGP創英角ﾎﾟｯﾌﾟ体" panose="040B0A00000000000000" pitchFamily="50" charset="-128"/>
              <a:ea typeface="HGP創英角ﾎﾟｯﾌﾟ体" panose="040B0A00000000000000" pitchFamily="50" charset="-128"/>
            </a:endParaRPr>
          </a:p>
          <a:p>
            <a:pPr marL="0" indent="0">
              <a:lnSpc>
                <a:spcPts val="1220"/>
              </a:lnSpc>
              <a:buNone/>
            </a:pPr>
            <a:r>
              <a:rPr lang="ja-JP" altLang="en-US" sz="1600" dirty="0">
                <a:solidFill>
                  <a:schemeClr val="bg1"/>
                </a:solidFill>
                <a:latin typeface="HGP創英角ﾎﾟｯﾌﾟ体" panose="040B0A00000000000000" pitchFamily="50" charset="-128"/>
                <a:ea typeface="HGP創英角ﾎﾟｯﾌﾟ体" panose="040B0A00000000000000" pitchFamily="50" charset="-128"/>
              </a:rPr>
              <a:t>　　おわりには「</a:t>
            </a:r>
            <a:r>
              <a:rPr lang="en-US" altLang="ja-JP" sz="1600" dirty="0">
                <a:solidFill>
                  <a:schemeClr val="bg1"/>
                </a:solidFill>
                <a:latin typeface="HGP創英角ﾎﾟｯﾌﾟ体" panose="040B0A00000000000000" pitchFamily="50" charset="-128"/>
                <a:ea typeface="HGP創英角ﾎﾟｯﾌﾟ体" panose="040B0A00000000000000" pitchFamily="50" charset="-128"/>
              </a:rPr>
              <a:t>Enter</a:t>
            </a:r>
            <a:r>
              <a:rPr lang="ja-JP" altLang="en-US" sz="1600" dirty="0">
                <a:solidFill>
                  <a:schemeClr val="bg1"/>
                </a:solidFill>
                <a:latin typeface="HGP創英角ﾎﾟｯﾌﾟ体" panose="040B0A00000000000000" pitchFamily="50" charset="-128"/>
                <a:ea typeface="HGP創英角ﾎﾟｯﾌﾟ体" panose="040B0A00000000000000" pitchFamily="50" charset="-128"/>
              </a:rPr>
              <a:t>」キー　　　　をにゅうりょくしよう</a:t>
            </a:r>
            <a:endParaRPr lang="en-US" altLang="ja-JP" sz="1600" dirty="0">
              <a:solidFill>
                <a:schemeClr val="bg1"/>
              </a:solidFill>
              <a:latin typeface="HGP創英角ﾎﾟｯﾌﾟ体" panose="040B0A00000000000000" pitchFamily="50" charset="-128"/>
              <a:ea typeface="HGP創英角ﾎﾟｯﾌﾟ体" panose="040B0A00000000000000" pitchFamily="50" charset="-128"/>
            </a:endParaRPr>
          </a:p>
          <a:p>
            <a:pPr marL="0" indent="0">
              <a:lnSpc>
                <a:spcPts val="1220"/>
              </a:lnSpc>
              <a:buNone/>
            </a:pPr>
            <a:r>
              <a:rPr lang="ja-JP" altLang="en-US" sz="1600" dirty="0">
                <a:solidFill>
                  <a:schemeClr val="bg1"/>
                </a:solidFill>
                <a:latin typeface="HGP創英角ﾎﾟｯﾌﾟ体" panose="040B0A00000000000000" pitchFamily="50" charset="-128"/>
                <a:ea typeface="HGP創英角ﾎﾟｯﾌﾟ体" panose="040B0A00000000000000" pitchFamily="50" charset="-128"/>
              </a:rPr>
              <a:t>★ ピンクのカードのときはあたまのばんごうはいらないよ！</a:t>
            </a:r>
            <a:endParaRPr lang="en-US" altLang="ja-JP" sz="1600" dirty="0">
              <a:solidFill>
                <a:schemeClr val="bg1"/>
              </a:solidFill>
              <a:latin typeface="HGP創英角ﾎﾟｯﾌﾟ体" panose="040B0A00000000000000" pitchFamily="50" charset="-128"/>
              <a:ea typeface="HGP創英角ﾎﾟｯﾌﾟ体" panose="040B0A00000000000000" pitchFamily="50" charset="-128"/>
            </a:endParaRPr>
          </a:p>
        </p:txBody>
      </p:sp>
      <p:grpSp>
        <p:nvGrpSpPr>
          <p:cNvPr id="8" name="グループ化 7">
            <a:extLst>
              <a:ext uri="{FF2B5EF4-FFF2-40B4-BE49-F238E27FC236}">
                <a16:creationId xmlns:a16="http://schemas.microsoft.com/office/drawing/2014/main" id="{4DAE484A-869C-634D-8E23-EFA2A0071850}"/>
              </a:ext>
            </a:extLst>
          </p:cNvPr>
          <p:cNvGrpSpPr/>
          <p:nvPr/>
        </p:nvGrpSpPr>
        <p:grpSpPr>
          <a:xfrm>
            <a:off x="2763651" y="1947269"/>
            <a:ext cx="5696781" cy="363018"/>
            <a:chOff x="1836231" y="2210436"/>
            <a:chExt cx="8232393" cy="524596"/>
          </a:xfrm>
        </p:grpSpPr>
        <p:sp>
          <p:nvSpPr>
            <p:cNvPr id="3" name="四角形吹き出し 2"/>
            <p:cNvSpPr/>
            <p:nvPr/>
          </p:nvSpPr>
          <p:spPr>
            <a:xfrm>
              <a:off x="1836231" y="2210436"/>
              <a:ext cx="8232393" cy="524596"/>
            </a:xfrm>
            <a:prstGeom prst="wedgeRectCallout">
              <a:avLst>
                <a:gd name="adj1" fmla="val -60619"/>
                <a:gd name="adj2" fmla="val -303594"/>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err="1">
                  <a:latin typeface="メイリオ" panose="020B0604030504040204" pitchFamily="50" charset="-128"/>
                  <a:ea typeface="メイリオ" panose="020B0604030504040204" pitchFamily="50" charset="-128"/>
                </a:rPr>
                <a:t>ぎょうのさいごには</a:t>
              </a:r>
              <a:r>
                <a:rPr lang="ja-JP" altLang="en-US" sz="1600" dirty="0">
                  <a:latin typeface="メイリオ" panose="020B0604030504040204" pitchFamily="50" charset="-128"/>
                  <a:ea typeface="メイリオ" panose="020B0604030504040204" pitchFamily="50" charset="-128"/>
                </a:rPr>
                <a:t>かならずエンター　　をにゅうりょく</a:t>
              </a:r>
            </a:p>
          </p:txBody>
        </p:sp>
        <p:sp>
          <p:nvSpPr>
            <p:cNvPr id="7" name="屈折矢印 6"/>
            <p:cNvSpPr/>
            <p:nvPr/>
          </p:nvSpPr>
          <p:spPr>
            <a:xfrm rot="5400000" flipV="1">
              <a:off x="7226066" y="2309132"/>
              <a:ext cx="337149" cy="327204"/>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p>
          </p:txBody>
        </p:sp>
      </p:grpSp>
      <p:grpSp>
        <p:nvGrpSpPr>
          <p:cNvPr id="6" name="グループ化 5">
            <a:extLst>
              <a:ext uri="{FF2B5EF4-FFF2-40B4-BE49-F238E27FC236}">
                <a16:creationId xmlns:a16="http://schemas.microsoft.com/office/drawing/2014/main" id="{76C2EA68-D8C6-8E0D-CD91-8CEE090C484D}"/>
              </a:ext>
            </a:extLst>
          </p:cNvPr>
          <p:cNvGrpSpPr/>
          <p:nvPr/>
        </p:nvGrpSpPr>
        <p:grpSpPr>
          <a:xfrm>
            <a:off x="6012160" y="3782401"/>
            <a:ext cx="428086" cy="152867"/>
            <a:chOff x="3567853" y="3648933"/>
            <a:chExt cx="529201" cy="288000"/>
          </a:xfrm>
        </p:grpSpPr>
        <p:sp>
          <p:nvSpPr>
            <p:cNvPr id="10" name="正方形/長方形 9">
              <a:extLst>
                <a:ext uri="{FF2B5EF4-FFF2-40B4-BE49-F238E27FC236}">
                  <a16:creationId xmlns:a16="http://schemas.microsoft.com/office/drawing/2014/main" id="{EEA4C69D-97AD-BAD9-E4C4-D975828DD7F6}"/>
                </a:ext>
              </a:extLst>
            </p:cNvPr>
            <p:cNvSpPr/>
            <p:nvPr/>
          </p:nvSpPr>
          <p:spPr>
            <a:xfrm>
              <a:off x="3567853" y="3648933"/>
              <a:ext cx="529201"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B2A0641E-88E7-FFF5-BB25-C55B62DFD7CB}"/>
                </a:ext>
              </a:extLst>
            </p:cNvPr>
            <p:cNvSpPr/>
            <p:nvPr/>
          </p:nvSpPr>
          <p:spPr>
            <a:xfrm>
              <a:off x="3587520" y="3670534"/>
              <a:ext cx="484386" cy="24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a:extLst>
              <a:ext uri="{FF2B5EF4-FFF2-40B4-BE49-F238E27FC236}">
                <a16:creationId xmlns:a16="http://schemas.microsoft.com/office/drawing/2014/main" id="{5D9895A6-7DBC-CB3F-FB18-5077EA5BB428}"/>
              </a:ext>
            </a:extLst>
          </p:cNvPr>
          <p:cNvGrpSpPr/>
          <p:nvPr/>
        </p:nvGrpSpPr>
        <p:grpSpPr>
          <a:xfrm>
            <a:off x="3563888" y="3499003"/>
            <a:ext cx="428086" cy="152867"/>
            <a:chOff x="3567853" y="3648933"/>
            <a:chExt cx="529201" cy="288000"/>
          </a:xfrm>
        </p:grpSpPr>
        <p:sp>
          <p:nvSpPr>
            <p:cNvPr id="14" name="正方形/長方形 13">
              <a:extLst>
                <a:ext uri="{FF2B5EF4-FFF2-40B4-BE49-F238E27FC236}">
                  <a16:creationId xmlns:a16="http://schemas.microsoft.com/office/drawing/2014/main" id="{6ABD120B-FA8F-23AE-A0FC-1751395071DF}"/>
                </a:ext>
              </a:extLst>
            </p:cNvPr>
            <p:cNvSpPr/>
            <p:nvPr/>
          </p:nvSpPr>
          <p:spPr>
            <a:xfrm>
              <a:off x="3567853" y="3648933"/>
              <a:ext cx="529201"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E6EBEA51-259E-B77E-0D7C-02AC48B37F05}"/>
                </a:ext>
              </a:extLst>
            </p:cNvPr>
            <p:cNvSpPr/>
            <p:nvPr/>
          </p:nvSpPr>
          <p:spPr>
            <a:xfrm>
              <a:off x="3587520" y="3670534"/>
              <a:ext cx="484386" cy="24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6" name="図 15">
            <a:extLst>
              <a:ext uri="{FF2B5EF4-FFF2-40B4-BE49-F238E27FC236}">
                <a16:creationId xmlns:a16="http://schemas.microsoft.com/office/drawing/2014/main" id="{087D426D-6ACA-C5E3-1E1C-991AEDA1AC04}"/>
              </a:ext>
            </a:extLst>
          </p:cNvPr>
          <p:cNvPicPr>
            <a:picLocks noChangeAspect="1"/>
          </p:cNvPicPr>
          <p:nvPr/>
        </p:nvPicPr>
        <p:blipFill>
          <a:blip r:embed="rId2"/>
          <a:stretch>
            <a:fillRect/>
          </a:stretch>
        </p:blipFill>
        <p:spPr>
          <a:xfrm>
            <a:off x="3258728" y="3970298"/>
            <a:ext cx="284140" cy="287605"/>
          </a:xfrm>
          <a:prstGeom prst="rect">
            <a:avLst/>
          </a:prstGeom>
        </p:spPr>
      </p:pic>
    </p:spTree>
    <p:extLst>
      <p:ext uri="{BB962C8B-B14F-4D97-AF65-F5344CB8AC3E}">
        <p14:creationId xmlns:p14="http://schemas.microsoft.com/office/powerpoint/2010/main" val="678122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DB06B4-D3CF-544E-9D85-6A80681F5073}"/>
              </a:ext>
            </a:extLst>
          </p:cNvPr>
          <p:cNvSpPr>
            <a:spLocks noGrp="1"/>
          </p:cNvSpPr>
          <p:nvPr>
            <p:ph type="title"/>
          </p:nvPr>
        </p:nvSpPr>
        <p:spPr/>
        <p:txBody>
          <a:bodyPr/>
          <a:lstStyle/>
          <a:p>
            <a:r>
              <a:rPr lang="ja-JP" altLang="en-US"/>
              <a:t>プログラム」をつくろう！</a:t>
            </a:r>
            <a:endParaRPr kumimoji="1" lang="ja-JP" altLang="en-US"/>
          </a:p>
        </p:txBody>
      </p:sp>
      <p:sp>
        <p:nvSpPr>
          <p:cNvPr id="3" name="コンテンツ プレースホルダー 2">
            <a:extLst>
              <a:ext uri="{FF2B5EF4-FFF2-40B4-BE49-F238E27FC236}">
                <a16:creationId xmlns:a16="http://schemas.microsoft.com/office/drawing/2014/main" id="{D1683315-5EF7-5C46-9D25-E8011F5F67A7}"/>
              </a:ext>
            </a:extLst>
          </p:cNvPr>
          <p:cNvSpPr>
            <a:spLocks noGrp="1"/>
          </p:cNvSpPr>
          <p:nvPr>
            <p:ph idx="1"/>
          </p:nvPr>
        </p:nvSpPr>
        <p:spPr/>
        <p:txBody>
          <a:bodyPr/>
          <a:lstStyle/>
          <a:p>
            <a:r>
              <a:rPr lang="ja-JP" altLang="en-US"/>
              <a:t>プログラムって？</a:t>
            </a:r>
            <a:endParaRPr lang="en-US" altLang="ja-JP" dirty="0"/>
          </a:p>
          <a:p>
            <a:pPr lvl="1"/>
            <a:r>
              <a:rPr lang="ja-JP" altLang="en-US"/>
              <a:t>コンピューターをうごかす「ことば」</a:t>
            </a:r>
            <a:endParaRPr lang="en-US" altLang="ja-JP" dirty="0"/>
          </a:p>
          <a:p>
            <a:pPr lvl="1"/>
            <a:r>
              <a:rPr lang="ja-JP" altLang="en-US"/>
              <a:t>いろいろなものがプログラムでうごいています。</a:t>
            </a:r>
            <a:endParaRPr lang="en-US" altLang="ja-JP" dirty="0"/>
          </a:p>
        </p:txBody>
      </p:sp>
      <p:sp>
        <p:nvSpPr>
          <p:cNvPr id="4" name="スライド番号プレースホルダー 3">
            <a:extLst>
              <a:ext uri="{FF2B5EF4-FFF2-40B4-BE49-F238E27FC236}">
                <a16:creationId xmlns:a16="http://schemas.microsoft.com/office/drawing/2014/main" id="{E733D3C2-A7D0-4946-B07A-3F2D5233848A}"/>
              </a:ext>
            </a:extLst>
          </p:cNvPr>
          <p:cNvSpPr>
            <a:spLocks noGrp="1"/>
          </p:cNvSpPr>
          <p:nvPr>
            <p:ph type="sldNum" sz="quarter" idx="12"/>
          </p:nvPr>
        </p:nvSpPr>
        <p:spPr/>
        <p:txBody>
          <a:bodyPr/>
          <a:lstStyle/>
          <a:p>
            <a:fld id="{94996028-4936-4C92-A9A1-04585F7E9DD3}" type="slidenum">
              <a:rPr kumimoji="1" lang="ja-JP" altLang="en-US" smtClean="0"/>
              <a:pPr/>
              <a:t>2</a:t>
            </a:fld>
            <a:endParaRPr kumimoji="1" lang="ja-JP" altLang="en-US"/>
          </a:p>
        </p:txBody>
      </p:sp>
      <p:pic>
        <p:nvPicPr>
          <p:cNvPr id="5" name="図 4">
            <a:extLst>
              <a:ext uri="{FF2B5EF4-FFF2-40B4-BE49-F238E27FC236}">
                <a16:creationId xmlns:a16="http://schemas.microsoft.com/office/drawing/2014/main" id="{897D0911-F3C4-3E4D-AC45-E008139DF7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9955" y="2125929"/>
            <a:ext cx="2920917" cy="2610570"/>
          </a:xfrm>
          <a:prstGeom prst="rect">
            <a:avLst/>
          </a:prstGeom>
        </p:spPr>
      </p:pic>
      <p:pic>
        <p:nvPicPr>
          <p:cNvPr id="6" name="図 5">
            <a:extLst>
              <a:ext uri="{FF2B5EF4-FFF2-40B4-BE49-F238E27FC236}">
                <a16:creationId xmlns:a16="http://schemas.microsoft.com/office/drawing/2014/main" id="{AAC1015F-4333-6646-8CBE-2B88B6524F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3285386"/>
            <a:ext cx="997229" cy="1424613"/>
          </a:xfrm>
          <a:prstGeom prst="rect">
            <a:avLst/>
          </a:prstGeom>
        </p:spPr>
      </p:pic>
      <p:pic>
        <p:nvPicPr>
          <p:cNvPr id="7" name="図 6">
            <a:extLst>
              <a:ext uri="{FF2B5EF4-FFF2-40B4-BE49-F238E27FC236}">
                <a16:creationId xmlns:a16="http://schemas.microsoft.com/office/drawing/2014/main" id="{21FE7415-AA69-964C-9A9B-5BC7F6BCB0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2318437"/>
            <a:ext cx="1607612" cy="606909"/>
          </a:xfrm>
          <a:prstGeom prst="rect">
            <a:avLst/>
          </a:prstGeom>
        </p:spPr>
      </p:pic>
    </p:spTree>
    <p:extLst>
      <p:ext uri="{BB962C8B-B14F-4D97-AF65-F5344CB8AC3E}">
        <p14:creationId xmlns:p14="http://schemas.microsoft.com/office/powerpoint/2010/main" val="4172395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08EEDA26-6769-5644-A161-88F14C7FCB56}"/>
              </a:ext>
            </a:extLst>
          </p:cNvPr>
          <p:cNvPicPr>
            <a:picLocks noChangeAspect="1" noChangeArrowheads="1"/>
          </p:cNvPicPr>
          <p:nvPr/>
        </p:nvPicPr>
        <p:blipFill rotWithShape="1">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998125" y="1039970"/>
            <a:ext cx="2864759" cy="1850196"/>
          </a:xfrm>
          <a:prstGeom prst="rect">
            <a:avLst/>
          </a:prstGeom>
          <a:noFill/>
          <a:extLst>
            <a:ext uri="{909E8E84-426E-40DD-AFC4-6F175D3DCCD1}">
              <a14:hiddenFill xmlns:a14="http://schemas.microsoft.com/office/drawing/2010/main">
                <a:solidFill>
                  <a:srgbClr val="FFFFFF"/>
                </a:solidFill>
              </a14:hiddenFill>
            </a:ext>
          </a:extLst>
        </p:spPr>
      </p:pic>
      <p:sp>
        <p:nvSpPr>
          <p:cNvPr id="10" name="タイトル 1"/>
          <p:cNvSpPr>
            <a:spLocks noGrp="1"/>
          </p:cNvSpPr>
          <p:nvPr>
            <p:ph type="title"/>
          </p:nvPr>
        </p:nvSpPr>
        <p:spPr/>
        <p:txBody>
          <a:bodyPr>
            <a:normAutofit fontScale="90000"/>
          </a:bodyPr>
          <a:lstStyle/>
          <a:p>
            <a:r>
              <a:rPr lang="ja-JP" altLang="en-US" dirty="0"/>
              <a:t>ロボットカーをうごかすぞ</a:t>
            </a:r>
            <a:endParaRPr kumimoji="1" lang="ja-JP" altLang="en-US" dirty="0"/>
          </a:p>
        </p:txBody>
      </p:sp>
      <p:sp>
        <p:nvSpPr>
          <p:cNvPr id="7" name="コンテンツ プレースホルダ 2"/>
          <p:cNvSpPr>
            <a:spLocks noGrp="1"/>
          </p:cNvSpPr>
          <p:nvPr>
            <p:ph idx="1"/>
          </p:nvPr>
        </p:nvSpPr>
        <p:spPr>
          <a:xfrm>
            <a:off x="4244982" y="1107283"/>
            <a:ext cx="4270368" cy="3525440"/>
          </a:xfrm>
        </p:spPr>
        <p:txBody>
          <a:bodyPr>
            <a:normAutofit/>
          </a:bodyPr>
          <a:lstStyle/>
          <a:p>
            <a:pPr marL="0" indent="0">
              <a:buNone/>
            </a:pPr>
            <a:r>
              <a:rPr lang="ja-JP" altLang="en-US" sz="4000" dirty="0"/>
              <a:t>にゅうりょく！</a:t>
            </a:r>
            <a:endParaRPr lang="en-US" altLang="ja-JP" sz="4000" dirty="0"/>
          </a:p>
          <a:p>
            <a:pPr marL="0" indent="0">
              <a:buNone/>
            </a:pPr>
            <a:r>
              <a:rPr lang="ja-JP" altLang="en-US" sz="4000" dirty="0"/>
              <a:t>できたかな？</a:t>
            </a:r>
            <a:endParaRPr lang="en-US" altLang="ja-JP" sz="4000" dirty="0"/>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20</a:t>
            </a:fld>
            <a:endParaRPr kumimoji="1" lang="ja-JP" altLang="en-US"/>
          </a:p>
        </p:txBody>
      </p:sp>
      <p:pic>
        <p:nvPicPr>
          <p:cNvPr id="5" name="Picture 4" descr="[フリーイラスト] キーボード"/>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998126" y="2980219"/>
            <a:ext cx="2854087" cy="1171791"/>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1183142" y="1144793"/>
            <a:ext cx="2281909" cy="1133495"/>
          </a:xfrm>
          <a:prstGeom prst="rect">
            <a:avLst/>
          </a:prstGeom>
          <a:noFill/>
        </p:spPr>
        <p:txBody>
          <a:bodyPr wrap="square" rtlCol="0">
            <a:spAutoFit/>
          </a:bodyPr>
          <a:lstStyle/>
          <a:p>
            <a:r>
              <a:rPr lang="en-US" altLang="ja-JP"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10 OUT 10</a:t>
            </a:r>
          </a:p>
          <a:p>
            <a:r>
              <a:rPr lang="en-US" altLang="ja-JP"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20 WAIT</a:t>
            </a:r>
            <a:r>
              <a:rPr lang="ja-JP" altLang="en-US"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180</a:t>
            </a:r>
          </a:p>
          <a:p>
            <a:r>
              <a:rPr lang="en-US" altLang="ja-JP"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OUT 0</a:t>
            </a:r>
          </a:p>
          <a:p>
            <a:r>
              <a:rPr lang="en-US" altLang="ja-JP"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RUN</a:t>
            </a:r>
            <a:endParaRPr lang="ja-JP" altLang="en-US"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角丸四角形吹き出し 8"/>
          <p:cNvSpPr/>
          <p:nvPr/>
        </p:nvSpPr>
        <p:spPr>
          <a:xfrm>
            <a:off x="4244982" y="3003798"/>
            <a:ext cx="3869564" cy="1376657"/>
          </a:xfrm>
          <a:prstGeom prst="wedgeRoundRectCallout">
            <a:avLst>
              <a:gd name="adj1" fmla="val -108384"/>
              <a:gd name="adj2" fmla="val -109818"/>
              <a:gd name="adj3" fmla="val 16667"/>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nchorCtr="0"/>
          <a:lstStyle/>
          <a:p>
            <a:r>
              <a:rPr lang="en-US" altLang="ja-JP" sz="3200" dirty="0">
                <a:latin typeface="メイリオ" panose="020B0604030504040204" pitchFamily="50" charset="-128"/>
                <a:ea typeface="メイリオ" panose="020B0604030504040204" pitchFamily="50" charset="-128"/>
              </a:rPr>
              <a:t>RUN</a:t>
            </a:r>
            <a:r>
              <a:rPr lang="ja-JP" altLang="en-US" sz="3200" dirty="0">
                <a:latin typeface="メイリオ" panose="020B0604030504040204" pitchFamily="50" charset="-128"/>
                <a:ea typeface="メイリオ" panose="020B0604030504040204" pitchFamily="50" charset="-128"/>
              </a:rPr>
              <a:t>のうしろで</a:t>
            </a:r>
            <a:endParaRPr lang="en-US" altLang="ja-JP" sz="32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をおすとうごくよ　　　　</a:t>
            </a:r>
          </a:p>
        </p:txBody>
      </p:sp>
      <p:pic>
        <p:nvPicPr>
          <p:cNvPr id="11" name="図 10"/>
          <p:cNvPicPr>
            <a:picLocks noChangeAspect="1"/>
          </p:cNvPicPr>
          <p:nvPr/>
        </p:nvPicPr>
        <p:blipFill>
          <a:blip r:embed="rId4"/>
          <a:stretch>
            <a:fillRect/>
          </a:stretch>
        </p:blipFill>
        <p:spPr>
          <a:xfrm>
            <a:off x="7322458" y="3155629"/>
            <a:ext cx="513564" cy="519826"/>
          </a:xfrm>
          <a:prstGeom prst="rect">
            <a:avLst/>
          </a:prstGeom>
        </p:spPr>
      </p:pic>
    </p:spTree>
    <p:extLst>
      <p:ext uri="{BB962C8B-B14F-4D97-AF65-F5344CB8AC3E}">
        <p14:creationId xmlns:p14="http://schemas.microsoft.com/office/powerpoint/2010/main" val="1099039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21</a:t>
            </a:fld>
            <a:endParaRPr kumimoji="1" lang="ja-JP" altLang="en-US"/>
          </a:p>
        </p:txBody>
      </p:sp>
      <p:sp>
        <p:nvSpPr>
          <p:cNvPr id="2" name="タイトル 1"/>
          <p:cNvSpPr>
            <a:spLocks noGrp="1"/>
          </p:cNvSpPr>
          <p:nvPr>
            <p:ph type="title"/>
          </p:nvPr>
        </p:nvSpPr>
        <p:spPr>
          <a:prstGeom prst="rect">
            <a:avLst/>
          </a:prstGeom>
        </p:spPr>
        <p:txBody>
          <a:bodyPr>
            <a:normAutofit fontScale="90000"/>
          </a:bodyPr>
          <a:lstStyle/>
          <a:p>
            <a:r>
              <a:rPr kumimoji="1" lang="ja-JP" altLang="en-US" dirty="0"/>
              <a:t>プログラムのしゅうせい</a:t>
            </a:r>
          </a:p>
        </p:txBody>
      </p:sp>
      <p:sp>
        <p:nvSpPr>
          <p:cNvPr id="6" name="テキスト プレースホルダー 5">
            <a:extLst>
              <a:ext uri="{FF2B5EF4-FFF2-40B4-BE49-F238E27FC236}">
                <a16:creationId xmlns:a16="http://schemas.microsoft.com/office/drawing/2014/main" id="{16C94873-BF3E-A640-BAE0-E04F6788D302}"/>
              </a:ext>
            </a:extLst>
          </p:cNvPr>
          <p:cNvSpPr>
            <a:spLocks noGrp="1"/>
          </p:cNvSpPr>
          <p:nvPr>
            <p:ph type="body" sz="quarter" idx="14"/>
          </p:nvPr>
        </p:nvSpPr>
        <p:spPr>
          <a:xfrm>
            <a:off x="1115616" y="896553"/>
            <a:ext cx="1581062" cy="977918"/>
          </a:xfrm>
          <a:prstGeom prst="rect">
            <a:avLst/>
          </a:prstGeom>
        </p:spPr>
        <p:txBody>
          <a:bodyPr/>
          <a:lstStyle/>
          <a:p>
            <a:r>
              <a:rPr lang="en-US" altLang="ja-JP" sz="1400" dirty="0"/>
              <a:t>10 OUT</a:t>
            </a:r>
            <a:r>
              <a:rPr lang="ja-JP" altLang="en-US" sz="1400"/>
              <a:t> </a:t>
            </a:r>
            <a:r>
              <a:rPr lang="en-US" altLang="ja-JP" sz="1400" dirty="0"/>
              <a:t>10 |</a:t>
            </a:r>
          </a:p>
          <a:p>
            <a:r>
              <a:rPr lang="en-US" altLang="ja-JP" sz="1400" dirty="0"/>
              <a:t>20 WAIT 180</a:t>
            </a:r>
          </a:p>
          <a:p>
            <a:r>
              <a:rPr lang="en-US" altLang="ja-JP" sz="1400" dirty="0"/>
              <a:t>30 OUT 0</a:t>
            </a:r>
            <a:endParaRPr lang="ja-JP" altLang="en-US" sz="1400"/>
          </a:p>
          <a:p>
            <a:endParaRPr lang="ja-JP" altLang="en-US"/>
          </a:p>
        </p:txBody>
      </p:sp>
      <p:sp>
        <p:nvSpPr>
          <p:cNvPr id="9" name="コンテンツ プレースホルダ 2"/>
          <p:cNvSpPr txBox="1">
            <a:spLocks/>
          </p:cNvSpPr>
          <p:nvPr/>
        </p:nvSpPr>
        <p:spPr>
          <a:xfrm>
            <a:off x="858647" y="2859355"/>
            <a:ext cx="7848587" cy="172819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800" dirty="0">
                <a:solidFill>
                  <a:schemeClr val="bg1"/>
                </a:solidFill>
                <a:latin typeface="HGP創英角ﾎﾟｯﾌﾟ体" panose="040B0A00000000000000" pitchFamily="50" charset="-128"/>
                <a:ea typeface="HGP創英角ﾎﾟｯﾌﾟ体" panose="040B0A00000000000000" pitchFamily="50" charset="-128"/>
              </a:rPr>
              <a:t>★しゅうせいのルール</a:t>
            </a:r>
            <a:endParaRPr lang="en-US" altLang="ja-JP" sz="1800" dirty="0">
              <a:solidFill>
                <a:schemeClr val="bg1"/>
              </a:solidFill>
              <a:latin typeface="HGP創英角ﾎﾟｯﾌﾟ体" panose="040B0A00000000000000" pitchFamily="50" charset="-128"/>
              <a:ea typeface="HGP創英角ﾎﾟｯﾌﾟ体" panose="040B0A00000000000000" pitchFamily="50" charset="-128"/>
            </a:endParaRPr>
          </a:p>
          <a:p>
            <a:pPr marL="342900" indent="-342900">
              <a:buAutoNum type="arabicPeriod"/>
            </a:pPr>
            <a:r>
              <a:rPr lang="ja-JP" altLang="en-US" sz="1800" dirty="0">
                <a:solidFill>
                  <a:schemeClr val="bg1"/>
                </a:solidFill>
                <a:latin typeface="HGP創英角ﾎﾟｯﾌﾟ体" panose="040B0A00000000000000" pitchFamily="50" charset="-128"/>
                <a:ea typeface="HGP創英角ﾎﾟｯﾌﾟ体" panose="040B0A00000000000000" pitchFamily="50" charset="-128"/>
              </a:rPr>
              <a:t>「やじるし」キーでカーソル（ちかちか）をしゅうせいしたいうしろに</a:t>
            </a:r>
            <a:endParaRPr lang="en-US" altLang="ja-JP" sz="1800" dirty="0">
              <a:solidFill>
                <a:schemeClr val="bg1"/>
              </a:solidFill>
              <a:latin typeface="HGP創英角ﾎﾟｯﾌﾟ体" panose="040B0A00000000000000" pitchFamily="50" charset="-128"/>
              <a:ea typeface="HGP創英角ﾎﾟｯﾌﾟ体" panose="040B0A00000000000000" pitchFamily="50" charset="-128"/>
            </a:endParaRPr>
          </a:p>
          <a:p>
            <a:pPr marL="0" indent="0">
              <a:buNone/>
            </a:pPr>
            <a:r>
              <a:rPr lang="ja-JP" altLang="en-US" sz="1800" dirty="0">
                <a:solidFill>
                  <a:schemeClr val="bg1"/>
                </a:solidFill>
                <a:latin typeface="HGP創英角ﾎﾟｯﾌﾟ体" panose="040B0A00000000000000" pitchFamily="50" charset="-128"/>
                <a:ea typeface="HGP創英角ﾎﾟｯﾌﾟ体" panose="040B0A00000000000000" pitchFamily="50" charset="-128"/>
              </a:rPr>
              <a:t>　　　いどう</a:t>
            </a:r>
            <a:endParaRPr lang="en-US" altLang="ja-JP" sz="1800" dirty="0">
              <a:solidFill>
                <a:schemeClr val="bg1"/>
              </a:solidFill>
              <a:latin typeface="HGP創英角ﾎﾟｯﾌﾟ体" panose="040B0A00000000000000" pitchFamily="50" charset="-128"/>
              <a:ea typeface="HGP創英角ﾎﾟｯﾌﾟ体" panose="040B0A00000000000000" pitchFamily="50" charset="-128"/>
            </a:endParaRPr>
          </a:p>
          <a:p>
            <a:pPr marL="0" indent="0">
              <a:buNone/>
            </a:pPr>
            <a:r>
              <a:rPr lang="en-US" altLang="ja-JP" sz="1800" dirty="0">
                <a:solidFill>
                  <a:schemeClr val="bg1"/>
                </a:solidFill>
                <a:latin typeface="HGP創英角ﾎﾟｯﾌﾟ体" panose="040B0A00000000000000" pitchFamily="50" charset="-128"/>
                <a:ea typeface="HGP創英角ﾎﾟｯﾌﾟ体" panose="040B0A00000000000000" pitchFamily="50" charset="-128"/>
              </a:rPr>
              <a:t>2.</a:t>
            </a:r>
            <a:r>
              <a:rPr lang="ja-JP" altLang="en-US" sz="1800" dirty="0">
                <a:solidFill>
                  <a:schemeClr val="bg1"/>
                </a:solidFill>
                <a:latin typeface="HGP創英角ﾎﾟｯﾌﾟ体" panose="040B0A00000000000000" pitchFamily="50" charset="-128"/>
                <a:ea typeface="HGP創英角ﾎﾟｯﾌﾟ体" panose="040B0A00000000000000" pitchFamily="50" charset="-128"/>
              </a:rPr>
              <a:t> けすには「バックスペース」キー　　　　をおす</a:t>
            </a:r>
            <a:endParaRPr lang="en-US" altLang="ja-JP" sz="1800" dirty="0">
              <a:solidFill>
                <a:schemeClr val="bg1"/>
              </a:solidFill>
              <a:latin typeface="HGP創英角ﾎﾟｯﾌﾟ体" panose="040B0A00000000000000" pitchFamily="50" charset="-128"/>
              <a:ea typeface="HGP創英角ﾎﾟｯﾌﾟ体" panose="040B0A00000000000000" pitchFamily="50" charset="-128"/>
            </a:endParaRPr>
          </a:p>
          <a:p>
            <a:pPr marL="0" indent="0">
              <a:buNone/>
            </a:pPr>
            <a:r>
              <a:rPr lang="en-US" altLang="ja-JP" sz="1800" dirty="0">
                <a:solidFill>
                  <a:schemeClr val="bg1"/>
                </a:solidFill>
                <a:latin typeface="HGP創英角ﾎﾟｯﾌﾟ体" panose="040B0A00000000000000" pitchFamily="50" charset="-128"/>
                <a:ea typeface="HGP創英角ﾎﾟｯﾌﾟ体" panose="040B0A00000000000000" pitchFamily="50" charset="-128"/>
              </a:rPr>
              <a:t>3.</a:t>
            </a:r>
            <a:r>
              <a:rPr lang="ja-JP" altLang="en-US" sz="1800" dirty="0">
                <a:solidFill>
                  <a:schemeClr val="bg1"/>
                </a:solidFill>
                <a:latin typeface="HGP創英角ﾎﾟｯﾌﾟ体" panose="040B0A00000000000000" pitchFamily="50" charset="-128"/>
                <a:ea typeface="HGP創英角ﾎﾟｯﾌﾟ体" panose="040B0A00000000000000" pitchFamily="50" charset="-128"/>
              </a:rPr>
              <a:t> あたらしいもじをにゅうりょくして、</a:t>
            </a:r>
            <a:endParaRPr lang="en-US" altLang="ja-JP" sz="1800" dirty="0">
              <a:solidFill>
                <a:schemeClr val="bg1"/>
              </a:solidFill>
              <a:latin typeface="HGP創英角ﾎﾟｯﾌﾟ体" panose="040B0A00000000000000" pitchFamily="50" charset="-128"/>
              <a:ea typeface="HGP創英角ﾎﾟｯﾌﾟ体" panose="040B0A00000000000000" pitchFamily="50" charset="-128"/>
            </a:endParaRPr>
          </a:p>
          <a:p>
            <a:pPr marL="0" indent="0">
              <a:buNone/>
            </a:pPr>
            <a:r>
              <a:rPr lang="ja-JP" altLang="en-US" sz="1800" dirty="0">
                <a:solidFill>
                  <a:schemeClr val="bg1"/>
                </a:solidFill>
                <a:latin typeface="HGP創英角ﾎﾟｯﾌﾟ体" panose="040B0A00000000000000" pitchFamily="50" charset="-128"/>
                <a:ea typeface="HGP創英角ﾎﾟｯﾌﾟ体" panose="040B0A00000000000000" pitchFamily="50" charset="-128"/>
              </a:rPr>
              <a:t>　　おわりには「</a:t>
            </a:r>
            <a:r>
              <a:rPr lang="en-US" altLang="ja-JP" sz="1800" dirty="0">
                <a:solidFill>
                  <a:schemeClr val="bg1"/>
                </a:solidFill>
                <a:latin typeface="HGP創英角ﾎﾟｯﾌﾟ体" panose="040B0A00000000000000" pitchFamily="50" charset="-128"/>
                <a:ea typeface="HGP創英角ﾎﾟｯﾌﾟ体" panose="040B0A00000000000000" pitchFamily="50" charset="-128"/>
              </a:rPr>
              <a:t>Enter</a:t>
            </a:r>
            <a:r>
              <a:rPr lang="ja-JP" altLang="en-US" sz="1800" dirty="0">
                <a:solidFill>
                  <a:schemeClr val="bg1"/>
                </a:solidFill>
                <a:latin typeface="HGP創英角ﾎﾟｯﾌﾟ体" panose="040B0A00000000000000" pitchFamily="50" charset="-128"/>
                <a:ea typeface="HGP創英角ﾎﾟｯﾌﾟ体" panose="040B0A00000000000000" pitchFamily="50" charset="-128"/>
              </a:rPr>
              <a:t>」キー　　　　をにゅうりょくしよう</a:t>
            </a:r>
            <a:endParaRPr lang="en-US" altLang="ja-JP" sz="1800"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13" name="角丸四角形吹き出し 12"/>
          <p:cNvSpPr/>
          <p:nvPr/>
        </p:nvSpPr>
        <p:spPr>
          <a:xfrm>
            <a:off x="2699792" y="890479"/>
            <a:ext cx="6120680" cy="1580968"/>
          </a:xfrm>
          <a:prstGeom prst="wedgeRoundRectCallout">
            <a:avLst>
              <a:gd name="adj1" fmla="val -56554"/>
              <a:gd name="adj2" fmla="val -44473"/>
              <a:gd name="adj3" fmla="val 16667"/>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000" dirty="0"/>
              <a:t>かえたいところだけをしゅうせい</a:t>
            </a:r>
            <a:endParaRPr lang="en-US" altLang="ja-JP" sz="2000" dirty="0"/>
          </a:p>
          <a:p>
            <a:r>
              <a:rPr lang="ja-JP" altLang="en-US" dirty="0"/>
              <a:t>①　</a:t>
            </a:r>
            <a:r>
              <a:rPr lang="ja-JP" altLang="en-US" dirty="0" err="1"/>
              <a:t>やじるしで</a:t>
            </a:r>
            <a:r>
              <a:rPr lang="ja-JP" altLang="en-US" dirty="0"/>
              <a:t>カーソルをうごかして、けしたいもじのうしろに</a:t>
            </a:r>
            <a:endParaRPr lang="en-US" altLang="ja-JP" dirty="0"/>
          </a:p>
          <a:p>
            <a:r>
              <a:rPr lang="ja-JP" altLang="en-US" dirty="0"/>
              <a:t>②　「</a:t>
            </a:r>
            <a:r>
              <a:rPr lang="en-US" altLang="ja-JP" dirty="0"/>
              <a:t>Back space</a:t>
            </a:r>
            <a:r>
              <a:rPr lang="ja-JP" altLang="en-US" dirty="0"/>
              <a:t>」でもじをけして、あたらしいもじをにゅうりょく</a:t>
            </a:r>
            <a:endParaRPr lang="en-US" altLang="ja-JP" dirty="0"/>
          </a:p>
          <a:p>
            <a:r>
              <a:rPr lang="ja-JP" altLang="en-US" dirty="0"/>
              <a:t>③　かえたところで「</a:t>
            </a:r>
            <a:r>
              <a:rPr lang="en-US" altLang="ja-JP" dirty="0"/>
              <a:t>Enter</a:t>
            </a:r>
            <a:r>
              <a:rPr lang="ja-JP" altLang="en-US" dirty="0"/>
              <a:t>」</a:t>
            </a:r>
            <a:endParaRPr lang="en-US" altLang="ja-JP" dirty="0"/>
          </a:p>
          <a:p>
            <a:r>
              <a:rPr lang="ja-JP" altLang="en-US" dirty="0"/>
              <a:t>④　</a:t>
            </a:r>
            <a:r>
              <a:rPr lang="en-US" altLang="ja-JP" dirty="0"/>
              <a:t>RUN</a:t>
            </a:r>
            <a:r>
              <a:rPr lang="ja-JP" altLang="en-US" dirty="0" err="1"/>
              <a:t>のぎょ</a:t>
            </a:r>
            <a:r>
              <a:rPr lang="ja-JP" altLang="en-US" dirty="0"/>
              <a:t>うで、もういちど「</a:t>
            </a:r>
            <a:r>
              <a:rPr lang="en-US" altLang="ja-JP" dirty="0"/>
              <a:t>Enter</a:t>
            </a:r>
            <a:r>
              <a:rPr lang="ja-JP" altLang="en-US" dirty="0"/>
              <a:t>」</a:t>
            </a:r>
          </a:p>
        </p:txBody>
      </p:sp>
      <p:pic>
        <p:nvPicPr>
          <p:cNvPr id="4" name="図 3">
            <a:extLst>
              <a:ext uri="{FF2B5EF4-FFF2-40B4-BE49-F238E27FC236}">
                <a16:creationId xmlns:a16="http://schemas.microsoft.com/office/drawing/2014/main" id="{C5E4BF42-D2A7-C551-99F5-2585835EC108}"/>
              </a:ext>
            </a:extLst>
          </p:cNvPr>
          <p:cNvPicPr>
            <a:picLocks noChangeAspect="1"/>
          </p:cNvPicPr>
          <p:nvPr/>
        </p:nvPicPr>
        <p:blipFill>
          <a:blip r:embed="rId2"/>
          <a:stretch>
            <a:fillRect/>
          </a:stretch>
        </p:blipFill>
        <p:spPr>
          <a:xfrm>
            <a:off x="3203848" y="4236348"/>
            <a:ext cx="284140" cy="287605"/>
          </a:xfrm>
          <a:prstGeom prst="rect">
            <a:avLst/>
          </a:prstGeom>
        </p:spPr>
      </p:pic>
      <p:grpSp>
        <p:nvGrpSpPr>
          <p:cNvPr id="5" name="グループ化 4">
            <a:extLst>
              <a:ext uri="{FF2B5EF4-FFF2-40B4-BE49-F238E27FC236}">
                <a16:creationId xmlns:a16="http://schemas.microsoft.com/office/drawing/2014/main" id="{006D5668-5A8A-5E00-B826-B31E41D468B3}"/>
              </a:ext>
            </a:extLst>
          </p:cNvPr>
          <p:cNvGrpSpPr/>
          <p:nvPr/>
        </p:nvGrpSpPr>
        <p:grpSpPr>
          <a:xfrm>
            <a:off x="3707904" y="3651870"/>
            <a:ext cx="284140" cy="284140"/>
            <a:chOff x="3549516" y="4241253"/>
            <a:chExt cx="284140" cy="284140"/>
          </a:xfrm>
        </p:grpSpPr>
        <p:sp>
          <p:nvSpPr>
            <p:cNvPr id="7" name="正方形/長方形 6">
              <a:extLst>
                <a:ext uri="{FF2B5EF4-FFF2-40B4-BE49-F238E27FC236}">
                  <a16:creationId xmlns:a16="http://schemas.microsoft.com/office/drawing/2014/main" id="{F0F76C48-F197-6CAF-5199-0D5F9710AF75}"/>
                </a:ext>
              </a:extLst>
            </p:cNvPr>
            <p:cNvSpPr/>
            <p:nvPr/>
          </p:nvSpPr>
          <p:spPr>
            <a:xfrm>
              <a:off x="3549516" y="4241253"/>
              <a:ext cx="284140" cy="284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左矢印 10">
              <a:extLst>
                <a:ext uri="{FF2B5EF4-FFF2-40B4-BE49-F238E27FC236}">
                  <a16:creationId xmlns:a16="http://schemas.microsoft.com/office/drawing/2014/main" id="{7ADDE981-449E-FB83-A54A-DA80E279553D}"/>
                </a:ext>
              </a:extLst>
            </p:cNvPr>
            <p:cNvSpPr/>
            <p:nvPr/>
          </p:nvSpPr>
          <p:spPr>
            <a:xfrm>
              <a:off x="3625161" y="4371950"/>
              <a:ext cx="121849" cy="45719"/>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4D3B627F-6A2E-8955-92D3-F07FF8AF7937}"/>
                </a:ext>
              </a:extLst>
            </p:cNvPr>
            <p:cNvSpPr/>
            <p:nvPr/>
          </p:nvSpPr>
          <p:spPr>
            <a:xfrm>
              <a:off x="3569186" y="4261915"/>
              <a:ext cx="244800" cy="24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22</a:t>
            </a:fld>
            <a:endParaRPr kumimoji="1" lang="ja-JP" altLang="en-US"/>
          </a:p>
        </p:txBody>
      </p:sp>
      <p:sp>
        <p:nvSpPr>
          <p:cNvPr id="4" name="コンテンツ プレースホルダー 3">
            <a:extLst>
              <a:ext uri="{FF2B5EF4-FFF2-40B4-BE49-F238E27FC236}">
                <a16:creationId xmlns:a16="http://schemas.microsoft.com/office/drawing/2014/main" id="{24DE9BCB-D517-D442-B043-D0FE3953F9B9}"/>
              </a:ext>
            </a:extLst>
          </p:cNvPr>
          <p:cNvSpPr>
            <a:spLocks noGrp="1"/>
          </p:cNvSpPr>
          <p:nvPr>
            <p:ph idx="1"/>
          </p:nvPr>
        </p:nvSpPr>
        <p:spPr/>
        <p:txBody>
          <a:bodyPr anchor="ctr" anchorCtr="0"/>
          <a:lstStyle/>
          <a:p>
            <a:pPr algn="ctr"/>
            <a:r>
              <a:rPr lang="ja-JP" altLang="en-US"/>
              <a:t>まえにうごかしたあと</a:t>
            </a:r>
            <a:endParaRPr lang="en-US" altLang="ja-JP" dirty="0"/>
          </a:p>
          <a:p>
            <a:pPr algn="ctr"/>
            <a:r>
              <a:rPr lang="ja-JP" altLang="en-US"/>
              <a:t>３びょうみぎに</a:t>
            </a:r>
            <a:endParaRPr lang="en-US" altLang="ja-JP" dirty="0"/>
          </a:p>
          <a:p>
            <a:pPr algn="ctr"/>
            <a:r>
              <a:rPr lang="ja-JP" altLang="en-US"/>
              <a:t>かいてんさせて</a:t>
            </a:r>
            <a:endParaRPr lang="en-US" altLang="ja-JP" dirty="0"/>
          </a:p>
          <a:p>
            <a:pPr algn="ctr"/>
            <a:r>
              <a:rPr lang="ja-JP" altLang="en-US"/>
              <a:t>ください！</a:t>
            </a:r>
            <a:endParaRPr lang="en-US" altLang="ja-JP" dirty="0"/>
          </a:p>
        </p:txBody>
      </p:sp>
      <p:sp>
        <p:nvSpPr>
          <p:cNvPr id="2" name="タイトル 1"/>
          <p:cNvSpPr>
            <a:spLocks noGrp="1"/>
          </p:cNvSpPr>
          <p:nvPr>
            <p:ph type="title"/>
          </p:nvPr>
        </p:nvSpPr>
        <p:spPr>
          <a:prstGeom prst="rect">
            <a:avLst/>
          </a:prstGeom>
        </p:spPr>
        <p:txBody>
          <a:bodyPr>
            <a:normAutofit fontScale="90000"/>
          </a:bodyPr>
          <a:lstStyle/>
          <a:p>
            <a:r>
              <a:rPr kumimoji="1" lang="ja-JP" altLang="en-US" dirty="0" err="1"/>
              <a:t>みぎに</a:t>
            </a:r>
            <a:r>
              <a:rPr kumimoji="1" lang="ja-JP" altLang="en-US" dirty="0"/>
              <a:t>かいてんさせよう</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prstGeom prst="rect">
            <a:avLst/>
          </a:prstGeom>
        </p:spPr>
        <p:txBody>
          <a:bodyPr>
            <a:normAutofit fontScale="90000"/>
          </a:bodyPr>
          <a:lstStyle/>
          <a:p>
            <a:r>
              <a:rPr lang="ja-JP" altLang="en-US" dirty="0" err="1"/>
              <a:t>みぎに</a:t>
            </a:r>
            <a:r>
              <a:rPr lang="ja-JP" altLang="en-US" dirty="0"/>
              <a:t>かいてんさせよう</a:t>
            </a:r>
            <a:endParaRPr kumimoji="1" lang="ja-JP" altLang="en-US" dirty="0"/>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23</a:t>
            </a:fld>
            <a:endParaRPr kumimoji="1" lang="ja-JP" altLang="en-US" dirty="0"/>
          </a:p>
        </p:txBody>
      </p:sp>
      <p:grpSp>
        <p:nvGrpSpPr>
          <p:cNvPr id="7" name="グループ化 6">
            <a:extLst>
              <a:ext uri="{FF2B5EF4-FFF2-40B4-BE49-F238E27FC236}">
                <a16:creationId xmlns:a16="http://schemas.microsoft.com/office/drawing/2014/main" id="{B55903E4-1332-7742-BDB0-A23D141A714D}"/>
              </a:ext>
            </a:extLst>
          </p:cNvPr>
          <p:cNvGrpSpPr/>
          <p:nvPr/>
        </p:nvGrpSpPr>
        <p:grpSpPr>
          <a:xfrm>
            <a:off x="4541085" y="846854"/>
            <a:ext cx="1805922" cy="3994900"/>
            <a:chOff x="4603055" y="411510"/>
            <a:chExt cx="2345213" cy="5187872"/>
          </a:xfrm>
        </p:grpSpPr>
        <p:sp>
          <p:nvSpPr>
            <p:cNvPr id="25" name="正方形/長方形 24"/>
            <p:cNvSpPr/>
            <p:nvPr/>
          </p:nvSpPr>
          <p:spPr>
            <a:xfrm>
              <a:off x="4603055" y="411510"/>
              <a:ext cx="2345213" cy="5187872"/>
            </a:xfrm>
            <a:prstGeom prst="rect">
              <a:avLst/>
            </a:prstGeom>
            <a:noFill/>
            <a:ln w="158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テキスト ボックス 25"/>
            <p:cNvSpPr txBox="1"/>
            <p:nvPr/>
          </p:nvSpPr>
          <p:spPr>
            <a:xfrm>
              <a:off x="4702760" y="630830"/>
              <a:ext cx="585587" cy="864096"/>
            </a:xfrm>
            <a:prstGeom prst="rect">
              <a:avLst/>
            </a:prstGeom>
            <a:solidFill>
              <a:schemeClr val="bg2">
                <a:lumMod val="90000"/>
              </a:schemeClr>
            </a:solidFill>
          </p:spPr>
          <p:txBody>
            <a:bodyPr wrap="square" rtlCol="0" anchor="ctr" anchorCtr="0">
              <a:noAutofit/>
            </a:bodyPr>
            <a:lstStyle/>
            <a:p>
              <a:pPr algn="ctr"/>
              <a:r>
                <a:rPr lang="en-US" altLang="ja-JP" b="1" dirty="0"/>
                <a:t>60</a:t>
              </a:r>
              <a:endParaRPr lang="ja-JP" altLang="en-US" b="1" dirty="0"/>
            </a:p>
          </p:txBody>
        </p:sp>
        <p:sp>
          <p:nvSpPr>
            <p:cNvPr id="27" name="テキスト ボックス 26"/>
            <p:cNvSpPr txBox="1"/>
            <p:nvPr/>
          </p:nvSpPr>
          <p:spPr>
            <a:xfrm>
              <a:off x="4702760" y="1613651"/>
              <a:ext cx="585587" cy="889391"/>
            </a:xfrm>
            <a:prstGeom prst="rect">
              <a:avLst/>
            </a:prstGeom>
            <a:solidFill>
              <a:srgbClr val="D1CECE"/>
            </a:solidFill>
          </p:spPr>
          <p:txBody>
            <a:bodyPr wrap="square" rtlCol="0" anchor="ctr" anchorCtr="0">
              <a:noAutofit/>
            </a:bodyPr>
            <a:lstStyle/>
            <a:p>
              <a:pPr algn="ctr"/>
              <a:r>
                <a:rPr lang="en-US" altLang="ja-JP" b="1" dirty="0"/>
                <a:t>70</a:t>
              </a:r>
              <a:endParaRPr lang="ja-JP" altLang="en-US" b="1" dirty="0"/>
            </a:p>
          </p:txBody>
        </p:sp>
        <p:sp>
          <p:nvSpPr>
            <p:cNvPr id="28" name="テキスト ボックス 27"/>
            <p:cNvSpPr txBox="1"/>
            <p:nvPr/>
          </p:nvSpPr>
          <p:spPr>
            <a:xfrm>
              <a:off x="4712282" y="2621763"/>
              <a:ext cx="585587" cy="859041"/>
            </a:xfrm>
            <a:prstGeom prst="rect">
              <a:avLst/>
            </a:prstGeom>
            <a:solidFill>
              <a:srgbClr val="D1CECE"/>
            </a:solidFill>
          </p:spPr>
          <p:txBody>
            <a:bodyPr wrap="square" rtlCol="0" anchor="ctr" anchorCtr="0">
              <a:noAutofit/>
            </a:bodyPr>
            <a:lstStyle/>
            <a:p>
              <a:pPr algn="ctr"/>
              <a:r>
                <a:rPr lang="en-US" altLang="ja-JP" b="1" dirty="0"/>
                <a:t>80</a:t>
              </a:r>
              <a:endParaRPr lang="ja-JP" altLang="en-US" b="1" dirty="0"/>
            </a:p>
          </p:txBody>
        </p:sp>
        <p:sp>
          <p:nvSpPr>
            <p:cNvPr id="29" name="テキスト ボックス 28"/>
            <p:cNvSpPr txBox="1"/>
            <p:nvPr/>
          </p:nvSpPr>
          <p:spPr>
            <a:xfrm>
              <a:off x="4712282" y="3629875"/>
              <a:ext cx="585587" cy="862949"/>
            </a:xfrm>
            <a:prstGeom prst="rect">
              <a:avLst/>
            </a:prstGeom>
            <a:solidFill>
              <a:srgbClr val="D1CECE"/>
            </a:solidFill>
          </p:spPr>
          <p:txBody>
            <a:bodyPr wrap="square" rtlCol="0" anchor="ctr" anchorCtr="0">
              <a:noAutofit/>
            </a:bodyPr>
            <a:lstStyle/>
            <a:p>
              <a:pPr algn="ctr"/>
              <a:r>
                <a:rPr lang="en-US" altLang="ja-JP" b="1" dirty="0"/>
                <a:t>90</a:t>
              </a:r>
              <a:endParaRPr lang="ja-JP" altLang="en-US" b="1" dirty="0"/>
            </a:p>
          </p:txBody>
        </p:sp>
        <p:sp>
          <p:nvSpPr>
            <p:cNvPr id="30" name="テキスト ボックス 29"/>
            <p:cNvSpPr txBox="1"/>
            <p:nvPr/>
          </p:nvSpPr>
          <p:spPr>
            <a:xfrm>
              <a:off x="4712282" y="4637987"/>
              <a:ext cx="585587" cy="849575"/>
            </a:xfrm>
            <a:prstGeom prst="rect">
              <a:avLst/>
            </a:prstGeom>
            <a:solidFill>
              <a:srgbClr val="D1CECE"/>
            </a:solidFill>
          </p:spPr>
          <p:txBody>
            <a:bodyPr wrap="square" lIns="0" rIns="0" rtlCol="0" anchor="ctr" anchorCtr="0">
              <a:noAutofit/>
            </a:bodyPr>
            <a:lstStyle/>
            <a:p>
              <a:pPr algn="ctr"/>
              <a:r>
                <a:rPr lang="en-US" altLang="ja-JP" sz="1600" b="1" dirty="0"/>
                <a:t>100</a:t>
              </a:r>
              <a:endParaRPr lang="ja-JP" altLang="en-US" sz="1600" b="1" dirty="0"/>
            </a:p>
          </p:txBody>
        </p:sp>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2760" y="600261"/>
              <a:ext cx="1579371" cy="899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 name="グループ化 4">
            <a:extLst>
              <a:ext uri="{FF2B5EF4-FFF2-40B4-BE49-F238E27FC236}">
                <a16:creationId xmlns:a16="http://schemas.microsoft.com/office/drawing/2014/main" id="{9D6D26CC-42F3-B946-87F1-42CB64AEDBAD}"/>
              </a:ext>
            </a:extLst>
          </p:cNvPr>
          <p:cNvGrpSpPr/>
          <p:nvPr/>
        </p:nvGrpSpPr>
        <p:grpSpPr>
          <a:xfrm>
            <a:off x="1631483" y="843558"/>
            <a:ext cx="1805922" cy="3994900"/>
            <a:chOff x="1043611" y="408214"/>
            <a:chExt cx="2345213" cy="5187872"/>
          </a:xfrm>
        </p:grpSpPr>
        <p:sp>
          <p:nvSpPr>
            <p:cNvPr id="19" name="正方形/長方形 18"/>
            <p:cNvSpPr/>
            <p:nvPr/>
          </p:nvSpPr>
          <p:spPr>
            <a:xfrm>
              <a:off x="1043611" y="408214"/>
              <a:ext cx="2345213" cy="5187872"/>
            </a:xfrm>
            <a:prstGeom prst="rect">
              <a:avLst/>
            </a:prstGeom>
            <a:noFill/>
            <a:ln w="158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テキスト ボックス 19"/>
            <p:cNvSpPr txBox="1"/>
            <p:nvPr/>
          </p:nvSpPr>
          <p:spPr>
            <a:xfrm>
              <a:off x="1143316" y="627534"/>
              <a:ext cx="585587" cy="864096"/>
            </a:xfrm>
            <a:prstGeom prst="rect">
              <a:avLst/>
            </a:prstGeom>
            <a:solidFill>
              <a:srgbClr val="D1CECE"/>
            </a:solidFill>
          </p:spPr>
          <p:txBody>
            <a:bodyPr wrap="square" rtlCol="0" anchor="ctr" anchorCtr="0">
              <a:noAutofit/>
            </a:bodyPr>
            <a:lstStyle/>
            <a:p>
              <a:pPr algn="ctr"/>
              <a:r>
                <a:rPr lang="en-US" altLang="ja-JP" b="1" dirty="0"/>
                <a:t>10</a:t>
              </a:r>
              <a:endParaRPr lang="ja-JP" altLang="en-US" b="1" dirty="0"/>
            </a:p>
          </p:txBody>
        </p:sp>
        <p:sp>
          <p:nvSpPr>
            <p:cNvPr id="21" name="テキスト ボックス 20"/>
            <p:cNvSpPr txBox="1"/>
            <p:nvPr/>
          </p:nvSpPr>
          <p:spPr>
            <a:xfrm>
              <a:off x="1143316" y="1610355"/>
              <a:ext cx="585587" cy="889391"/>
            </a:xfrm>
            <a:prstGeom prst="rect">
              <a:avLst/>
            </a:prstGeom>
            <a:solidFill>
              <a:srgbClr val="D1CECE"/>
            </a:solidFill>
          </p:spPr>
          <p:txBody>
            <a:bodyPr wrap="square" rtlCol="0" anchor="ctr" anchorCtr="0">
              <a:noAutofit/>
            </a:bodyPr>
            <a:lstStyle/>
            <a:p>
              <a:pPr algn="ctr"/>
              <a:r>
                <a:rPr lang="en-US" altLang="ja-JP" b="1" dirty="0"/>
                <a:t>20</a:t>
              </a:r>
              <a:endParaRPr lang="ja-JP" altLang="en-US" b="1" dirty="0"/>
            </a:p>
          </p:txBody>
        </p:sp>
        <p:sp>
          <p:nvSpPr>
            <p:cNvPr id="22" name="テキスト ボックス 21"/>
            <p:cNvSpPr txBox="1"/>
            <p:nvPr/>
          </p:nvSpPr>
          <p:spPr>
            <a:xfrm>
              <a:off x="1152839" y="2618467"/>
              <a:ext cx="585587" cy="859041"/>
            </a:xfrm>
            <a:prstGeom prst="rect">
              <a:avLst/>
            </a:prstGeom>
            <a:solidFill>
              <a:srgbClr val="D1CECE"/>
            </a:solidFill>
          </p:spPr>
          <p:txBody>
            <a:bodyPr wrap="square" rtlCol="0" anchor="ctr" anchorCtr="0">
              <a:noAutofit/>
            </a:bodyPr>
            <a:lstStyle/>
            <a:p>
              <a:pPr algn="ctr"/>
              <a:r>
                <a:rPr lang="en-US" altLang="ja-JP" b="1" dirty="0"/>
                <a:t>30</a:t>
              </a:r>
              <a:endParaRPr lang="ja-JP" altLang="en-US" b="1" dirty="0"/>
            </a:p>
          </p:txBody>
        </p:sp>
        <p:sp>
          <p:nvSpPr>
            <p:cNvPr id="23" name="テキスト ボックス 22"/>
            <p:cNvSpPr txBox="1"/>
            <p:nvPr/>
          </p:nvSpPr>
          <p:spPr>
            <a:xfrm>
              <a:off x="1152839" y="3626579"/>
              <a:ext cx="585587" cy="862949"/>
            </a:xfrm>
            <a:prstGeom prst="rect">
              <a:avLst/>
            </a:prstGeom>
            <a:solidFill>
              <a:srgbClr val="D1CECE"/>
            </a:solidFill>
          </p:spPr>
          <p:txBody>
            <a:bodyPr wrap="square" rtlCol="0" anchor="ctr" anchorCtr="0">
              <a:noAutofit/>
            </a:bodyPr>
            <a:lstStyle/>
            <a:p>
              <a:pPr algn="ctr"/>
              <a:r>
                <a:rPr lang="en-US" altLang="ja-JP" b="1" dirty="0"/>
                <a:t>40</a:t>
              </a:r>
              <a:endParaRPr lang="ja-JP" altLang="en-US" b="1" dirty="0"/>
            </a:p>
          </p:txBody>
        </p:sp>
        <p:sp>
          <p:nvSpPr>
            <p:cNvPr id="24" name="テキスト ボックス 23"/>
            <p:cNvSpPr txBox="1"/>
            <p:nvPr/>
          </p:nvSpPr>
          <p:spPr>
            <a:xfrm>
              <a:off x="1152839" y="4634691"/>
              <a:ext cx="585587" cy="849575"/>
            </a:xfrm>
            <a:prstGeom prst="rect">
              <a:avLst/>
            </a:prstGeom>
            <a:solidFill>
              <a:srgbClr val="D1CECE"/>
            </a:solidFill>
          </p:spPr>
          <p:txBody>
            <a:bodyPr wrap="square" rtlCol="0" anchor="ctr" anchorCtr="0">
              <a:noAutofit/>
            </a:bodyPr>
            <a:lstStyle/>
            <a:p>
              <a:pPr algn="ctr"/>
              <a:r>
                <a:rPr lang="en-US" altLang="ja-JP" b="1" dirty="0"/>
                <a:t>50</a:t>
              </a:r>
              <a:endParaRPr lang="ja-JP" altLang="en-US" b="1" dirty="0"/>
            </a:p>
          </p:txBody>
        </p:sp>
        <p:pic>
          <p:nvPicPr>
            <p:cNvPr id="8" name="Picture 2"/>
            <p:cNvPicPr/>
            <p:nvPr/>
          </p:nvPicPr>
          <p:blipFill>
            <a:blip r:embed="rId3" cstate="print"/>
            <a:srcRect/>
            <a:stretch>
              <a:fillRect/>
            </a:stretch>
          </p:blipFill>
          <p:spPr bwMode="auto">
            <a:xfrm>
              <a:off x="1728904" y="1623789"/>
              <a:ext cx="1576807" cy="875957"/>
            </a:xfrm>
            <a:prstGeom prst="rect">
              <a:avLst/>
            </a:prstGeom>
            <a:noFill/>
            <a:ln w="9525">
              <a:noFill/>
              <a:miter lim="800000"/>
              <a:headEnd/>
              <a:tailEnd/>
            </a:ln>
          </p:spPr>
        </p:pic>
        <p:pic>
          <p:nvPicPr>
            <p:cNvPr id="6" name="図 5"/>
            <p:cNvPicPr>
              <a:picLocks noChangeAspect="1"/>
            </p:cNvPicPr>
            <p:nvPr/>
          </p:nvPicPr>
          <p:blipFill>
            <a:blip r:embed="rId4"/>
            <a:stretch>
              <a:fillRect/>
            </a:stretch>
          </p:blipFill>
          <p:spPr>
            <a:xfrm rot="5400000">
              <a:off x="2121616" y="2254422"/>
              <a:ext cx="875287" cy="1602395"/>
            </a:xfrm>
            <a:prstGeom prst="rect">
              <a:avLst/>
            </a:prstGeom>
          </p:spPr>
        </p:pic>
        <p:pic>
          <p:nvPicPr>
            <p:cNvPr id="14" name="Picture 2"/>
            <p:cNvPicPr/>
            <p:nvPr/>
          </p:nvPicPr>
          <p:blipFill>
            <a:blip r:embed="rId3" cstate="print"/>
            <a:srcRect/>
            <a:stretch>
              <a:fillRect/>
            </a:stretch>
          </p:blipFill>
          <p:spPr bwMode="auto">
            <a:xfrm>
              <a:off x="1782445" y="3612045"/>
              <a:ext cx="1576807" cy="875957"/>
            </a:xfrm>
            <a:prstGeom prst="rect">
              <a:avLst/>
            </a:prstGeom>
            <a:noFill/>
            <a:ln w="9525">
              <a:noFill/>
              <a:miter lim="800000"/>
              <a:headEnd/>
              <a:tailEnd/>
            </a:ln>
          </p:spPr>
        </p:pic>
        <p:pic>
          <p:nvPicPr>
            <p:cNvPr id="18" name="図 17"/>
            <p:cNvPicPr>
              <a:picLocks noChangeAspect="1"/>
            </p:cNvPicPr>
            <p:nvPr/>
          </p:nvPicPr>
          <p:blipFill>
            <a:blip r:embed="rId5"/>
            <a:stretch>
              <a:fillRect/>
            </a:stretch>
          </p:blipFill>
          <p:spPr>
            <a:xfrm rot="5400000">
              <a:off x="2104739" y="268248"/>
              <a:ext cx="858936" cy="1587835"/>
            </a:xfrm>
            <a:prstGeom prst="rect">
              <a:avLst/>
            </a:prstGeom>
          </p:spPr>
        </p:pic>
        <p:pic>
          <p:nvPicPr>
            <p:cNvPr id="15" name="図 14"/>
            <p:cNvPicPr>
              <a:picLocks noChangeAspect="1"/>
            </p:cNvPicPr>
            <p:nvPr/>
          </p:nvPicPr>
          <p:blipFill>
            <a:blip r:embed="rId6"/>
            <a:stretch>
              <a:fillRect/>
            </a:stretch>
          </p:blipFill>
          <p:spPr>
            <a:xfrm rot="5400000">
              <a:off x="2136442" y="4261433"/>
              <a:ext cx="871379" cy="1579372"/>
            </a:xfrm>
            <a:prstGeom prst="rect">
              <a:avLst/>
            </a:prstGeom>
          </p:spPr>
        </p:pic>
      </p:grpSp>
    </p:spTree>
    <p:extLst>
      <p:ext uri="{BB962C8B-B14F-4D97-AF65-F5344CB8AC3E}">
        <p14:creationId xmlns:p14="http://schemas.microsoft.com/office/powerpoint/2010/main" val="2499934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prstGeom prst="rect">
            <a:avLst/>
          </a:prstGeom>
        </p:spPr>
        <p:txBody>
          <a:bodyPr>
            <a:normAutofit fontScale="90000"/>
          </a:bodyPr>
          <a:lstStyle/>
          <a:p>
            <a:r>
              <a:rPr lang="ja-JP" altLang="en-US" dirty="0" err="1"/>
              <a:t>みぎに</a:t>
            </a:r>
            <a:r>
              <a:rPr lang="ja-JP" altLang="en-US" dirty="0"/>
              <a:t>かいてんさせよう</a:t>
            </a:r>
            <a:endParaRPr kumimoji="1" lang="ja-JP" altLang="en-US" dirty="0"/>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24</a:t>
            </a:fld>
            <a:endParaRPr kumimoji="1" lang="ja-JP" altLang="en-US"/>
          </a:p>
        </p:txBody>
      </p:sp>
      <p:grpSp>
        <p:nvGrpSpPr>
          <p:cNvPr id="27" name="グループ化 26">
            <a:extLst>
              <a:ext uri="{FF2B5EF4-FFF2-40B4-BE49-F238E27FC236}">
                <a16:creationId xmlns:a16="http://schemas.microsoft.com/office/drawing/2014/main" id="{640D33B0-4C8D-4B49-B6DD-229702F315EA}"/>
              </a:ext>
            </a:extLst>
          </p:cNvPr>
          <p:cNvGrpSpPr/>
          <p:nvPr/>
        </p:nvGrpSpPr>
        <p:grpSpPr>
          <a:xfrm>
            <a:off x="4733962" y="771550"/>
            <a:ext cx="1839963" cy="4070203"/>
            <a:chOff x="5069891" y="462634"/>
            <a:chExt cx="2345213" cy="5187872"/>
          </a:xfrm>
        </p:grpSpPr>
        <p:sp>
          <p:nvSpPr>
            <p:cNvPr id="21" name="正方形/長方形 20"/>
            <p:cNvSpPr/>
            <p:nvPr/>
          </p:nvSpPr>
          <p:spPr>
            <a:xfrm>
              <a:off x="5069891" y="462634"/>
              <a:ext cx="2345213" cy="5187872"/>
            </a:xfrm>
            <a:prstGeom prst="rect">
              <a:avLst/>
            </a:prstGeom>
            <a:noFill/>
            <a:ln w="158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テキスト ボックス 21"/>
            <p:cNvSpPr txBox="1"/>
            <p:nvPr/>
          </p:nvSpPr>
          <p:spPr>
            <a:xfrm>
              <a:off x="5169596" y="681954"/>
              <a:ext cx="585587" cy="864096"/>
            </a:xfrm>
            <a:prstGeom prst="rect">
              <a:avLst/>
            </a:prstGeom>
            <a:solidFill>
              <a:schemeClr val="bg2">
                <a:lumMod val="90000"/>
              </a:schemeClr>
            </a:solidFill>
          </p:spPr>
          <p:txBody>
            <a:bodyPr wrap="square" rtlCol="0" anchor="ctr" anchorCtr="0">
              <a:noAutofit/>
            </a:bodyPr>
            <a:lstStyle/>
            <a:p>
              <a:pPr algn="ctr"/>
              <a:r>
                <a:rPr lang="en-US" altLang="ja-JP" b="1" dirty="0"/>
                <a:t>60</a:t>
              </a:r>
              <a:endParaRPr lang="ja-JP" altLang="en-US" b="1" dirty="0"/>
            </a:p>
          </p:txBody>
        </p:sp>
        <p:sp>
          <p:nvSpPr>
            <p:cNvPr id="23" name="テキスト ボックス 22"/>
            <p:cNvSpPr txBox="1"/>
            <p:nvPr/>
          </p:nvSpPr>
          <p:spPr>
            <a:xfrm>
              <a:off x="5169596" y="1664775"/>
              <a:ext cx="585587" cy="889391"/>
            </a:xfrm>
            <a:prstGeom prst="rect">
              <a:avLst/>
            </a:prstGeom>
            <a:solidFill>
              <a:srgbClr val="D1CECE"/>
            </a:solidFill>
          </p:spPr>
          <p:txBody>
            <a:bodyPr wrap="square" rtlCol="0" anchor="ctr" anchorCtr="0">
              <a:noAutofit/>
            </a:bodyPr>
            <a:lstStyle/>
            <a:p>
              <a:pPr algn="ctr"/>
              <a:r>
                <a:rPr lang="en-US" altLang="ja-JP" b="1" dirty="0"/>
                <a:t>70</a:t>
              </a:r>
              <a:endParaRPr lang="ja-JP" altLang="en-US" b="1" dirty="0"/>
            </a:p>
          </p:txBody>
        </p:sp>
        <p:sp>
          <p:nvSpPr>
            <p:cNvPr id="24" name="テキスト ボックス 23"/>
            <p:cNvSpPr txBox="1"/>
            <p:nvPr/>
          </p:nvSpPr>
          <p:spPr>
            <a:xfrm>
              <a:off x="5179118" y="2672887"/>
              <a:ext cx="585587" cy="859041"/>
            </a:xfrm>
            <a:prstGeom prst="rect">
              <a:avLst/>
            </a:prstGeom>
            <a:solidFill>
              <a:srgbClr val="D1CECE"/>
            </a:solidFill>
          </p:spPr>
          <p:txBody>
            <a:bodyPr wrap="square" rtlCol="0" anchor="ctr" anchorCtr="0">
              <a:noAutofit/>
            </a:bodyPr>
            <a:lstStyle/>
            <a:p>
              <a:pPr algn="ctr"/>
              <a:r>
                <a:rPr lang="en-US" altLang="ja-JP" b="1" dirty="0"/>
                <a:t>80</a:t>
              </a:r>
              <a:endParaRPr lang="ja-JP" altLang="en-US" b="1" dirty="0"/>
            </a:p>
          </p:txBody>
        </p:sp>
        <p:sp>
          <p:nvSpPr>
            <p:cNvPr id="25" name="テキスト ボックス 24"/>
            <p:cNvSpPr txBox="1"/>
            <p:nvPr/>
          </p:nvSpPr>
          <p:spPr>
            <a:xfrm>
              <a:off x="5179118" y="3680999"/>
              <a:ext cx="585587" cy="862949"/>
            </a:xfrm>
            <a:prstGeom prst="rect">
              <a:avLst/>
            </a:prstGeom>
            <a:solidFill>
              <a:srgbClr val="D1CECE"/>
            </a:solidFill>
          </p:spPr>
          <p:txBody>
            <a:bodyPr wrap="square" rtlCol="0" anchor="ctr" anchorCtr="0">
              <a:noAutofit/>
            </a:bodyPr>
            <a:lstStyle/>
            <a:p>
              <a:pPr algn="ctr"/>
              <a:r>
                <a:rPr lang="en-US" altLang="ja-JP" b="1" dirty="0"/>
                <a:t>90</a:t>
              </a:r>
              <a:endParaRPr lang="ja-JP" altLang="en-US" b="1" dirty="0"/>
            </a:p>
          </p:txBody>
        </p:sp>
        <p:sp>
          <p:nvSpPr>
            <p:cNvPr id="26" name="テキスト ボックス 25"/>
            <p:cNvSpPr txBox="1"/>
            <p:nvPr/>
          </p:nvSpPr>
          <p:spPr>
            <a:xfrm>
              <a:off x="5179118" y="4689111"/>
              <a:ext cx="585587" cy="849575"/>
            </a:xfrm>
            <a:prstGeom prst="rect">
              <a:avLst/>
            </a:prstGeom>
            <a:solidFill>
              <a:srgbClr val="D1CECE"/>
            </a:solidFill>
          </p:spPr>
          <p:txBody>
            <a:bodyPr wrap="square" lIns="0" rIns="0" rtlCol="0" anchor="ctr" anchorCtr="0">
              <a:noAutofit/>
            </a:bodyPr>
            <a:lstStyle/>
            <a:p>
              <a:pPr algn="ctr"/>
              <a:r>
                <a:rPr lang="en-US" altLang="ja-JP" sz="1600" b="1" dirty="0"/>
                <a:t>100</a:t>
              </a:r>
              <a:endParaRPr lang="ja-JP" altLang="en-US" sz="1600" b="1" dirty="0"/>
            </a:p>
          </p:txBody>
        </p:sp>
        <p:pic>
          <p:nvPicPr>
            <p:cNvPr id="8"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680890"/>
              <a:ext cx="1512168" cy="928735"/>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4" name="テキスト ボックス 13"/>
            <p:cNvSpPr txBox="1"/>
            <p:nvPr/>
          </p:nvSpPr>
          <p:spPr>
            <a:xfrm>
              <a:off x="5320137" y="968917"/>
              <a:ext cx="1224137" cy="369332"/>
            </a:xfrm>
            <a:prstGeom prst="rect">
              <a:avLst/>
            </a:prstGeom>
            <a:solidFill>
              <a:schemeClr val="bg1"/>
            </a:solidFill>
          </p:spPr>
          <p:txBody>
            <a:bodyPr wrap="square" rtlCol="0">
              <a:spAutoFit/>
            </a:bodyPr>
            <a:lstStyle/>
            <a:p>
              <a:pPr algn="ctr"/>
              <a:r>
                <a:rPr lang="en-US" altLang="ja-JP" b="1" dirty="0"/>
                <a:t>RUN</a:t>
              </a:r>
              <a:endParaRPr lang="ja-JP" altLang="en-US" sz="1100" b="1" dirty="0"/>
            </a:p>
          </p:txBody>
        </p:sp>
      </p:grpSp>
      <p:grpSp>
        <p:nvGrpSpPr>
          <p:cNvPr id="28" name="グループ化 27">
            <a:extLst>
              <a:ext uri="{FF2B5EF4-FFF2-40B4-BE49-F238E27FC236}">
                <a16:creationId xmlns:a16="http://schemas.microsoft.com/office/drawing/2014/main" id="{0A3C9CB7-BD95-D942-A3FE-1BDE5DE1EA91}"/>
              </a:ext>
            </a:extLst>
          </p:cNvPr>
          <p:cNvGrpSpPr/>
          <p:nvPr/>
        </p:nvGrpSpPr>
        <p:grpSpPr>
          <a:xfrm>
            <a:off x="1593180" y="771550"/>
            <a:ext cx="1838473" cy="4066907"/>
            <a:chOff x="1614079" y="688582"/>
            <a:chExt cx="1875979" cy="4149875"/>
          </a:xfrm>
        </p:grpSpPr>
        <p:sp>
          <p:nvSpPr>
            <p:cNvPr id="15" name="正方形/長方形 14"/>
            <p:cNvSpPr/>
            <p:nvPr/>
          </p:nvSpPr>
          <p:spPr>
            <a:xfrm>
              <a:off x="1614079" y="688582"/>
              <a:ext cx="1875979" cy="4149875"/>
            </a:xfrm>
            <a:prstGeom prst="rect">
              <a:avLst/>
            </a:prstGeom>
            <a:noFill/>
            <a:ln w="158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テキスト ボックス 15"/>
            <p:cNvSpPr txBox="1"/>
            <p:nvPr/>
          </p:nvSpPr>
          <p:spPr>
            <a:xfrm>
              <a:off x="1693835" y="864020"/>
              <a:ext cx="468422" cy="691206"/>
            </a:xfrm>
            <a:prstGeom prst="rect">
              <a:avLst/>
            </a:prstGeom>
            <a:solidFill>
              <a:srgbClr val="D1CECE"/>
            </a:solidFill>
          </p:spPr>
          <p:txBody>
            <a:bodyPr wrap="square" rtlCol="0" anchor="ctr" anchorCtr="0">
              <a:noAutofit/>
            </a:bodyPr>
            <a:lstStyle/>
            <a:p>
              <a:pPr algn="ctr"/>
              <a:r>
                <a:rPr lang="en-US" altLang="ja-JP" b="1" dirty="0"/>
                <a:t>10</a:t>
              </a:r>
              <a:endParaRPr lang="ja-JP" altLang="en-US" b="1" dirty="0"/>
            </a:p>
          </p:txBody>
        </p:sp>
        <p:sp>
          <p:nvSpPr>
            <p:cNvPr id="17" name="テキスト ボックス 16"/>
            <p:cNvSpPr txBox="1"/>
            <p:nvPr/>
          </p:nvSpPr>
          <p:spPr>
            <a:xfrm>
              <a:off x="1693835" y="1650197"/>
              <a:ext cx="468422" cy="711440"/>
            </a:xfrm>
            <a:prstGeom prst="rect">
              <a:avLst/>
            </a:prstGeom>
            <a:solidFill>
              <a:srgbClr val="D1CECE"/>
            </a:solidFill>
          </p:spPr>
          <p:txBody>
            <a:bodyPr wrap="square" rtlCol="0" anchor="ctr" anchorCtr="0">
              <a:noAutofit/>
            </a:bodyPr>
            <a:lstStyle/>
            <a:p>
              <a:pPr algn="ctr"/>
              <a:r>
                <a:rPr lang="en-US" altLang="ja-JP" b="1" dirty="0"/>
                <a:t>20</a:t>
              </a:r>
              <a:endParaRPr lang="ja-JP" altLang="en-US" b="1" dirty="0"/>
            </a:p>
          </p:txBody>
        </p:sp>
        <p:sp>
          <p:nvSpPr>
            <p:cNvPr id="18" name="テキスト ボックス 17"/>
            <p:cNvSpPr txBox="1"/>
            <p:nvPr/>
          </p:nvSpPr>
          <p:spPr>
            <a:xfrm>
              <a:off x="1701452" y="2456604"/>
              <a:ext cx="468422" cy="687163"/>
            </a:xfrm>
            <a:prstGeom prst="rect">
              <a:avLst/>
            </a:prstGeom>
            <a:solidFill>
              <a:srgbClr val="D1CECE"/>
            </a:solidFill>
          </p:spPr>
          <p:txBody>
            <a:bodyPr wrap="square" rtlCol="0" anchor="ctr" anchorCtr="0">
              <a:noAutofit/>
            </a:bodyPr>
            <a:lstStyle/>
            <a:p>
              <a:pPr algn="ctr"/>
              <a:r>
                <a:rPr lang="en-US" altLang="ja-JP" b="1" dirty="0"/>
                <a:t>30</a:t>
              </a:r>
              <a:endParaRPr lang="ja-JP" altLang="en-US" b="1" dirty="0"/>
            </a:p>
          </p:txBody>
        </p:sp>
        <p:sp>
          <p:nvSpPr>
            <p:cNvPr id="19" name="テキスト ボックス 18"/>
            <p:cNvSpPr txBox="1"/>
            <p:nvPr/>
          </p:nvSpPr>
          <p:spPr>
            <a:xfrm>
              <a:off x="1701452" y="3263012"/>
              <a:ext cx="468422" cy="690289"/>
            </a:xfrm>
            <a:prstGeom prst="rect">
              <a:avLst/>
            </a:prstGeom>
            <a:solidFill>
              <a:srgbClr val="D1CECE"/>
            </a:solidFill>
          </p:spPr>
          <p:txBody>
            <a:bodyPr wrap="square" rtlCol="0" anchor="ctr" anchorCtr="0">
              <a:noAutofit/>
            </a:bodyPr>
            <a:lstStyle/>
            <a:p>
              <a:pPr algn="ctr"/>
              <a:r>
                <a:rPr lang="en-US" altLang="ja-JP" b="1" dirty="0"/>
                <a:t>40</a:t>
              </a:r>
              <a:endParaRPr lang="ja-JP" altLang="en-US" b="1" dirty="0"/>
            </a:p>
          </p:txBody>
        </p:sp>
        <p:sp>
          <p:nvSpPr>
            <p:cNvPr id="20" name="テキスト ボックス 19"/>
            <p:cNvSpPr txBox="1"/>
            <p:nvPr/>
          </p:nvSpPr>
          <p:spPr>
            <a:xfrm>
              <a:off x="1701452" y="4069419"/>
              <a:ext cx="468422" cy="679591"/>
            </a:xfrm>
            <a:prstGeom prst="rect">
              <a:avLst/>
            </a:prstGeom>
            <a:solidFill>
              <a:srgbClr val="D1CECE"/>
            </a:solidFill>
          </p:spPr>
          <p:txBody>
            <a:bodyPr wrap="square" rtlCol="0" anchor="ctr" anchorCtr="0">
              <a:noAutofit/>
            </a:bodyPr>
            <a:lstStyle/>
            <a:p>
              <a:pPr algn="ctr"/>
              <a:r>
                <a:rPr lang="en-US" altLang="ja-JP" b="1" dirty="0"/>
                <a:t>50</a:t>
              </a:r>
              <a:endParaRPr lang="ja-JP" altLang="en-US" b="1" dirty="0"/>
            </a:p>
          </p:txBody>
        </p:sp>
        <p:pic>
          <p:nvPicPr>
            <p:cNvPr id="5" name="図 4"/>
            <p:cNvPicPr>
              <a:picLocks noChangeAspect="1"/>
            </p:cNvPicPr>
            <p:nvPr/>
          </p:nvPicPr>
          <p:blipFill>
            <a:blip r:embed="rId3"/>
            <a:stretch>
              <a:fillRect/>
            </a:stretch>
          </p:blipFill>
          <p:spPr>
            <a:xfrm rot="5400000">
              <a:off x="2474665" y="566024"/>
              <a:ext cx="728643" cy="1302137"/>
            </a:xfrm>
            <a:prstGeom prst="rect">
              <a:avLst/>
            </a:prstGeom>
          </p:spPr>
        </p:pic>
        <p:sp>
          <p:nvSpPr>
            <p:cNvPr id="4" name="テキスト ボックス 3"/>
            <p:cNvSpPr txBox="1"/>
            <p:nvPr/>
          </p:nvSpPr>
          <p:spPr>
            <a:xfrm>
              <a:off x="2303122" y="1090308"/>
              <a:ext cx="1094411" cy="295436"/>
            </a:xfrm>
            <a:prstGeom prst="rect">
              <a:avLst/>
            </a:prstGeom>
            <a:solidFill>
              <a:schemeClr val="bg1"/>
            </a:solidFill>
          </p:spPr>
          <p:txBody>
            <a:bodyPr wrap="square" rtlCol="0">
              <a:spAutoFit/>
            </a:bodyPr>
            <a:lstStyle/>
            <a:p>
              <a:pPr algn="ctr"/>
              <a:r>
                <a:rPr lang="en-US" altLang="ja-JP" b="1" dirty="0"/>
                <a:t>OUT 10</a:t>
              </a:r>
              <a:endParaRPr lang="ja-JP" altLang="en-US" sz="1100" b="1" dirty="0"/>
            </a:p>
          </p:txBody>
        </p:sp>
        <p:pic>
          <p:nvPicPr>
            <p:cNvPr id="10" name="図 9"/>
            <p:cNvPicPr>
              <a:picLocks noChangeAspect="1"/>
            </p:cNvPicPr>
            <p:nvPr/>
          </p:nvPicPr>
          <p:blipFill>
            <a:blip r:embed="rId3"/>
            <a:stretch>
              <a:fillRect/>
            </a:stretch>
          </p:blipFill>
          <p:spPr>
            <a:xfrm rot="5400000">
              <a:off x="2449002" y="1321970"/>
              <a:ext cx="728643" cy="1302137"/>
            </a:xfrm>
            <a:prstGeom prst="rect">
              <a:avLst/>
            </a:prstGeom>
          </p:spPr>
        </p:pic>
        <p:sp>
          <p:nvSpPr>
            <p:cNvPr id="11" name="テキスト ボックス 10"/>
            <p:cNvSpPr txBox="1"/>
            <p:nvPr/>
          </p:nvSpPr>
          <p:spPr>
            <a:xfrm>
              <a:off x="2254782" y="1846255"/>
              <a:ext cx="1117086" cy="295436"/>
            </a:xfrm>
            <a:prstGeom prst="rect">
              <a:avLst/>
            </a:prstGeom>
            <a:solidFill>
              <a:schemeClr val="bg1"/>
            </a:solidFill>
          </p:spPr>
          <p:txBody>
            <a:bodyPr wrap="square" rtlCol="0">
              <a:spAutoFit/>
            </a:bodyPr>
            <a:lstStyle/>
            <a:p>
              <a:pPr algn="ctr"/>
              <a:r>
                <a:rPr lang="en-US" altLang="ja-JP" b="1" dirty="0"/>
                <a:t>WAIT 180</a:t>
              </a:r>
              <a:endParaRPr lang="ja-JP" altLang="en-US" sz="1600" b="1" dirty="0"/>
            </a:p>
          </p:txBody>
        </p:sp>
        <p:pic>
          <p:nvPicPr>
            <p:cNvPr id="34" name="図 33"/>
            <p:cNvPicPr>
              <a:picLocks noChangeAspect="1"/>
            </p:cNvPicPr>
            <p:nvPr/>
          </p:nvPicPr>
          <p:blipFill>
            <a:blip r:embed="rId3"/>
            <a:stretch>
              <a:fillRect/>
            </a:stretch>
          </p:blipFill>
          <p:spPr>
            <a:xfrm rot="5400000">
              <a:off x="2449002" y="2149197"/>
              <a:ext cx="728643" cy="1302137"/>
            </a:xfrm>
            <a:prstGeom prst="rect">
              <a:avLst/>
            </a:prstGeom>
          </p:spPr>
        </p:pic>
        <p:sp>
          <p:nvSpPr>
            <p:cNvPr id="35" name="テキスト ボックス 34"/>
            <p:cNvSpPr txBox="1"/>
            <p:nvPr/>
          </p:nvSpPr>
          <p:spPr>
            <a:xfrm>
              <a:off x="2277459" y="2673481"/>
              <a:ext cx="1094411" cy="295436"/>
            </a:xfrm>
            <a:prstGeom prst="rect">
              <a:avLst/>
            </a:prstGeom>
            <a:solidFill>
              <a:schemeClr val="bg1"/>
            </a:solidFill>
          </p:spPr>
          <p:txBody>
            <a:bodyPr wrap="square" rtlCol="0">
              <a:spAutoFit/>
            </a:bodyPr>
            <a:lstStyle/>
            <a:p>
              <a:pPr algn="ctr"/>
              <a:r>
                <a:rPr lang="en-US" altLang="ja-JP" b="1" dirty="0"/>
                <a:t>OUT 9</a:t>
              </a:r>
              <a:endParaRPr lang="ja-JP" altLang="en-US" sz="1100" b="1" dirty="0"/>
            </a:p>
          </p:txBody>
        </p:sp>
        <p:pic>
          <p:nvPicPr>
            <p:cNvPr id="36" name="図 35"/>
            <p:cNvPicPr>
              <a:picLocks noChangeAspect="1"/>
            </p:cNvPicPr>
            <p:nvPr/>
          </p:nvPicPr>
          <p:blipFill>
            <a:blip r:embed="rId3"/>
            <a:stretch>
              <a:fillRect/>
            </a:stretch>
          </p:blipFill>
          <p:spPr>
            <a:xfrm rot="5400000">
              <a:off x="2471678" y="2962743"/>
              <a:ext cx="728643" cy="1302137"/>
            </a:xfrm>
            <a:prstGeom prst="rect">
              <a:avLst/>
            </a:prstGeom>
          </p:spPr>
        </p:pic>
        <p:sp>
          <p:nvSpPr>
            <p:cNvPr id="37" name="テキスト ボックス 36"/>
            <p:cNvSpPr txBox="1"/>
            <p:nvPr/>
          </p:nvSpPr>
          <p:spPr>
            <a:xfrm>
              <a:off x="2277457" y="3487028"/>
              <a:ext cx="1117086" cy="295436"/>
            </a:xfrm>
            <a:prstGeom prst="rect">
              <a:avLst/>
            </a:prstGeom>
            <a:solidFill>
              <a:schemeClr val="bg1"/>
            </a:solidFill>
          </p:spPr>
          <p:txBody>
            <a:bodyPr wrap="square" rtlCol="0">
              <a:spAutoFit/>
            </a:bodyPr>
            <a:lstStyle/>
            <a:p>
              <a:pPr algn="ctr"/>
              <a:r>
                <a:rPr lang="en-US" altLang="ja-JP" b="1" dirty="0"/>
                <a:t>WAIT 180</a:t>
              </a:r>
              <a:endParaRPr lang="ja-JP" altLang="en-US" sz="1600" b="1" dirty="0"/>
            </a:p>
          </p:txBody>
        </p:sp>
        <p:pic>
          <p:nvPicPr>
            <p:cNvPr id="38" name="図 37"/>
            <p:cNvPicPr>
              <a:picLocks noChangeAspect="1"/>
            </p:cNvPicPr>
            <p:nvPr/>
          </p:nvPicPr>
          <p:blipFill>
            <a:blip r:embed="rId3"/>
            <a:stretch>
              <a:fillRect/>
            </a:stretch>
          </p:blipFill>
          <p:spPr>
            <a:xfrm rot="5400000">
              <a:off x="2465642" y="3776289"/>
              <a:ext cx="728643" cy="1302137"/>
            </a:xfrm>
            <a:prstGeom prst="rect">
              <a:avLst/>
            </a:prstGeom>
          </p:spPr>
        </p:pic>
        <p:sp>
          <p:nvSpPr>
            <p:cNvPr id="39" name="テキスト ボックス 38"/>
            <p:cNvSpPr txBox="1"/>
            <p:nvPr/>
          </p:nvSpPr>
          <p:spPr>
            <a:xfrm>
              <a:off x="2294099" y="4300575"/>
              <a:ext cx="1094411" cy="295436"/>
            </a:xfrm>
            <a:prstGeom prst="rect">
              <a:avLst/>
            </a:prstGeom>
            <a:solidFill>
              <a:schemeClr val="bg1"/>
            </a:solidFill>
          </p:spPr>
          <p:txBody>
            <a:bodyPr wrap="square" rtlCol="0">
              <a:spAutoFit/>
            </a:bodyPr>
            <a:lstStyle/>
            <a:p>
              <a:pPr algn="ctr"/>
              <a:r>
                <a:rPr lang="en-US" altLang="ja-JP" b="1" dirty="0"/>
                <a:t>OUT 0</a:t>
              </a:r>
              <a:endParaRPr lang="ja-JP" altLang="en-US" sz="1100" b="1" dirty="0"/>
            </a:p>
          </p:txBody>
        </p:sp>
      </p:grpSp>
    </p:spTree>
    <p:extLst>
      <p:ext uri="{BB962C8B-B14F-4D97-AF65-F5344CB8AC3E}">
        <p14:creationId xmlns:p14="http://schemas.microsoft.com/office/powerpoint/2010/main" val="2334114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25</a:t>
            </a:fld>
            <a:endParaRPr kumimoji="1" lang="ja-JP" altLang="en-US"/>
          </a:p>
        </p:txBody>
      </p:sp>
      <p:sp>
        <p:nvSpPr>
          <p:cNvPr id="5" name="コンテンツ プレースホルダ 2"/>
          <p:cNvSpPr>
            <a:spLocks noGrp="1"/>
          </p:cNvSpPr>
          <p:nvPr>
            <p:ph idx="1"/>
          </p:nvPr>
        </p:nvSpPr>
        <p:spPr/>
        <p:txBody>
          <a:bodyPr anchor="ctr" anchorCtr="1">
            <a:normAutofit/>
          </a:bodyPr>
          <a:lstStyle/>
          <a:p>
            <a:pPr algn="ctr"/>
            <a:r>
              <a:rPr lang="ja-JP" altLang="en-US" sz="4000"/>
              <a:t>がめんをけして</a:t>
            </a:r>
            <a:endParaRPr lang="en-US" altLang="ja-JP" sz="4000" dirty="0"/>
          </a:p>
          <a:p>
            <a:pPr algn="ctr"/>
            <a:r>
              <a:rPr lang="ja-JP" altLang="en-US" sz="4000"/>
              <a:t>プログラムをひょうじ</a:t>
            </a:r>
            <a:endParaRPr lang="en-US" altLang="ja-JP" sz="4000" dirty="0"/>
          </a:p>
        </p:txBody>
      </p:sp>
      <p:sp>
        <p:nvSpPr>
          <p:cNvPr id="4" name="テキスト プレースホルダー 3">
            <a:extLst>
              <a:ext uri="{FF2B5EF4-FFF2-40B4-BE49-F238E27FC236}">
                <a16:creationId xmlns:a16="http://schemas.microsoft.com/office/drawing/2014/main" id="{E638ACBF-CE70-BE49-88DB-EC188D7BA535}"/>
              </a:ext>
            </a:extLst>
          </p:cNvPr>
          <p:cNvSpPr>
            <a:spLocks noGrp="1"/>
          </p:cNvSpPr>
          <p:nvPr>
            <p:ph type="body" sz="quarter" idx="13"/>
          </p:nvPr>
        </p:nvSpPr>
        <p:spPr>
          <a:xfrm>
            <a:off x="1257300" y="3415308"/>
            <a:ext cx="7886700" cy="1316682"/>
          </a:xfrm>
        </p:spPr>
        <p:txBody>
          <a:bodyPr/>
          <a:lstStyle/>
          <a:p>
            <a:pPr marL="0" indent="0">
              <a:buNone/>
            </a:pPr>
            <a:r>
              <a:rPr lang="ja-JP" altLang="en-US"/>
              <a:t>「けすカード」をつかったあとに</a:t>
            </a:r>
            <a:endParaRPr lang="en-US" altLang="ja-JP" dirty="0"/>
          </a:p>
          <a:p>
            <a:pPr marL="0" indent="0">
              <a:buNone/>
            </a:pPr>
            <a:r>
              <a:rPr lang="ja-JP" altLang="en-US"/>
              <a:t>「みるカード」をつかってね！</a:t>
            </a:r>
            <a:endParaRPr lang="en-US" altLang="ja-JP" dirty="0"/>
          </a:p>
          <a:p>
            <a:endParaRPr lang="ja-JP" altLang="en-US"/>
          </a:p>
        </p:txBody>
      </p:sp>
      <p:sp>
        <p:nvSpPr>
          <p:cNvPr id="2" name="タイトル 1"/>
          <p:cNvSpPr>
            <a:spLocks noGrp="1"/>
          </p:cNvSpPr>
          <p:nvPr>
            <p:ph type="title"/>
          </p:nvPr>
        </p:nvSpPr>
        <p:spPr>
          <a:prstGeom prst="rect">
            <a:avLst/>
          </a:prstGeom>
        </p:spPr>
        <p:txBody>
          <a:bodyPr>
            <a:normAutofit fontScale="90000"/>
          </a:bodyPr>
          <a:lstStyle/>
          <a:p>
            <a:r>
              <a:rPr lang="ja-JP" altLang="en-US" dirty="0" err="1"/>
              <a:t>がめんを</a:t>
            </a:r>
            <a:r>
              <a:rPr lang="ja-JP" altLang="en-US" dirty="0"/>
              <a:t>きれいにしてみよう</a:t>
            </a:r>
            <a:endParaRPr kumimoji="1" lang="ja-JP" altLang="en-US" dirty="0"/>
          </a:p>
        </p:txBody>
      </p:sp>
    </p:spTree>
    <p:extLst>
      <p:ext uri="{BB962C8B-B14F-4D97-AF65-F5344CB8AC3E}">
        <p14:creationId xmlns:p14="http://schemas.microsoft.com/office/powerpoint/2010/main" val="3262996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prstGeom prst="rect">
            <a:avLst/>
          </a:prstGeom>
        </p:spPr>
        <p:txBody>
          <a:bodyPr/>
          <a:lstStyle/>
          <a:p>
            <a:r>
              <a:rPr lang="ja-JP" altLang="en-US" dirty="0" err="1"/>
              <a:t>がめんを</a:t>
            </a:r>
            <a:r>
              <a:rPr lang="ja-JP" altLang="en-US" dirty="0"/>
              <a:t>きれいにしてみよう</a:t>
            </a:r>
            <a:endParaRPr kumimoji="1" lang="ja-JP" altLang="en-US" dirty="0"/>
          </a:p>
        </p:txBody>
      </p:sp>
      <p:sp>
        <p:nvSpPr>
          <p:cNvPr id="13" name="コンテンツ プレースホルダ 2"/>
          <p:cNvSpPr>
            <a:spLocks noGrp="1"/>
          </p:cNvSpPr>
          <p:nvPr>
            <p:ph idx="1"/>
          </p:nvPr>
        </p:nvSpPr>
        <p:spPr>
          <a:xfrm>
            <a:off x="1681900" y="3686572"/>
            <a:ext cx="7886700" cy="1041004"/>
          </a:xfrm>
        </p:spPr>
        <p:txBody>
          <a:bodyPr>
            <a:normAutofit fontScale="85000" lnSpcReduction="20000"/>
          </a:bodyPr>
          <a:lstStyle/>
          <a:p>
            <a:pPr marL="0" indent="0">
              <a:buNone/>
            </a:pPr>
            <a:r>
              <a:rPr lang="ja-JP" altLang="en-US" sz="4000" dirty="0"/>
              <a:t>それぞれをにゅうりょくして</a:t>
            </a:r>
            <a:endParaRPr lang="en-US" altLang="ja-JP" sz="4000" dirty="0"/>
          </a:p>
          <a:p>
            <a:pPr marL="0" indent="0">
              <a:buNone/>
            </a:pPr>
            <a:r>
              <a:rPr lang="ja-JP" altLang="en-US" sz="4000" dirty="0"/>
              <a:t>エンター</a:t>
            </a:r>
            <a:endParaRPr lang="en-US" altLang="ja-JP" sz="4000" dirty="0"/>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26</a:t>
            </a:fld>
            <a:endParaRPr kumimoji="1" lang="ja-JP" altLang="en-US"/>
          </a:p>
        </p:txBody>
      </p:sp>
      <p:grpSp>
        <p:nvGrpSpPr>
          <p:cNvPr id="3" name="グループ化 2">
            <a:extLst>
              <a:ext uri="{FF2B5EF4-FFF2-40B4-BE49-F238E27FC236}">
                <a16:creationId xmlns:a16="http://schemas.microsoft.com/office/drawing/2014/main" id="{7C8419EE-3CA3-9F4E-9A21-777F0DD93637}"/>
              </a:ext>
            </a:extLst>
          </p:cNvPr>
          <p:cNvGrpSpPr/>
          <p:nvPr/>
        </p:nvGrpSpPr>
        <p:grpSpPr>
          <a:xfrm>
            <a:off x="1984529" y="797276"/>
            <a:ext cx="5174941" cy="2685749"/>
            <a:chOff x="922438" y="573099"/>
            <a:chExt cx="7321975" cy="3800041"/>
          </a:xfrm>
        </p:grpSpPr>
        <p:pic>
          <p:nvPicPr>
            <p:cNvPr id="15" name="図 14"/>
            <p:cNvPicPr>
              <a:picLocks noChangeAspect="1"/>
            </p:cNvPicPr>
            <p:nvPr/>
          </p:nvPicPr>
          <p:blipFill>
            <a:blip r:embed="rId2"/>
            <a:stretch>
              <a:fillRect/>
            </a:stretch>
          </p:blipFill>
          <p:spPr>
            <a:xfrm rot="5400000">
              <a:off x="1605306" y="-12256"/>
              <a:ext cx="1648875" cy="2982861"/>
            </a:xfrm>
            <a:prstGeom prst="rect">
              <a:avLst/>
            </a:prstGeom>
          </p:spPr>
        </p:pic>
        <p:pic>
          <p:nvPicPr>
            <p:cNvPr id="16" name="図 15"/>
            <p:cNvPicPr>
              <a:picLocks noChangeAspect="1"/>
            </p:cNvPicPr>
            <p:nvPr/>
          </p:nvPicPr>
          <p:blipFill>
            <a:blip r:embed="rId3"/>
            <a:stretch>
              <a:fillRect/>
            </a:stretch>
          </p:blipFill>
          <p:spPr>
            <a:xfrm rot="5400000">
              <a:off x="1587226" y="2039189"/>
              <a:ext cx="1669163" cy="2998739"/>
            </a:xfrm>
            <a:prstGeom prst="rect">
              <a:avLst/>
            </a:prstGeom>
          </p:spPr>
        </p:pic>
        <p:pic>
          <p:nvPicPr>
            <p:cNvPr id="9" name="図 8"/>
            <p:cNvPicPr>
              <a:picLocks noChangeAspect="1"/>
            </p:cNvPicPr>
            <p:nvPr/>
          </p:nvPicPr>
          <p:blipFill>
            <a:blip r:embed="rId4" cstate="print"/>
            <a:stretch>
              <a:fillRect/>
            </a:stretch>
          </p:blipFill>
          <p:spPr>
            <a:xfrm>
              <a:off x="5281021" y="637269"/>
              <a:ext cx="2963391" cy="1706469"/>
            </a:xfrm>
            <a:prstGeom prst="rect">
              <a:avLst/>
            </a:prstGeom>
            <a:ln>
              <a:solidFill>
                <a:schemeClr val="tx1"/>
              </a:solidFill>
            </a:ln>
          </p:spPr>
        </p:pic>
        <p:pic>
          <p:nvPicPr>
            <p:cNvPr id="6" name="図 5"/>
            <p:cNvPicPr>
              <a:picLocks noChangeAspect="1"/>
            </p:cNvPicPr>
            <p:nvPr/>
          </p:nvPicPr>
          <p:blipFill>
            <a:blip r:embed="rId5" cstate="print"/>
            <a:stretch>
              <a:fillRect/>
            </a:stretch>
          </p:blipFill>
          <p:spPr>
            <a:xfrm>
              <a:off x="5290316" y="2643762"/>
              <a:ext cx="2954097" cy="1717351"/>
            </a:xfrm>
            <a:prstGeom prst="rect">
              <a:avLst/>
            </a:prstGeom>
            <a:ln>
              <a:solidFill>
                <a:schemeClr val="tx1"/>
              </a:solidFill>
            </a:ln>
          </p:spPr>
        </p:pic>
        <p:sp>
          <p:nvSpPr>
            <p:cNvPr id="11" name="下カーブ矢印 10"/>
            <p:cNvSpPr/>
            <p:nvPr/>
          </p:nvSpPr>
          <p:spPr>
            <a:xfrm rot="20868739">
              <a:off x="3697680" y="573099"/>
              <a:ext cx="1748649" cy="395087"/>
            </a:xfrm>
            <a:prstGeom prst="curvedDownArrow">
              <a:avLst>
                <a:gd name="adj1" fmla="val 42705"/>
                <a:gd name="adj2" fmla="val 68308"/>
                <a:gd name="adj3" fmla="val 48707"/>
              </a:avLst>
            </a:prstGeom>
            <a:solidFill>
              <a:srgbClr val="D1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2" name="下カーブ矢印 11"/>
            <p:cNvSpPr/>
            <p:nvPr/>
          </p:nvSpPr>
          <p:spPr>
            <a:xfrm rot="20868739">
              <a:off x="3729908" y="2535860"/>
              <a:ext cx="1748649" cy="395087"/>
            </a:xfrm>
            <a:prstGeom prst="curvedDownArrow">
              <a:avLst>
                <a:gd name="adj1" fmla="val 42705"/>
                <a:gd name="adj2" fmla="val 68308"/>
                <a:gd name="adj3" fmla="val 48707"/>
              </a:avLst>
            </a:prstGeom>
            <a:solidFill>
              <a:srgbClr val="D1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grpSp>
      <p:pic>
        <p:nvPicPr>
          <p:cNvPr id="14" name="図 13"/>
          <p:cNvPicPr>
            <a:picLocks noChangeAspect="1"/>
          </p:cNvPicPr>
          <p:nvPr/>
        </p:nvPicPr>
        <p:blipFill>
          <a:blip r:embed="rId6"/>
          <a:stretch>
            <a:fillRect/>
          </a:stretch>
        </p:blipFill>
        <p:spPr>
          <a:xfrm>
            <a:off x="3530943" y="4079910"/>
            <a:ext cx="599623" cy="606935"/>
          </a:xfrm>
          <a:prstGeom prst="rect">
            <a:avLst/>
          </a:prstGeom>
        </p:spPr>
      </p:pic>
    </p:spTree>
    <p:extLst>
      <p:ext uri="{BB962C8B-B14F-4D97-AF65-F5344CB8AC3E}">
        <p14:creationId xmlns:p14="http://schemas.microsoft.com/office/powerpoint/2010/main" val="3512925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prstGeom prst="rect">
            <a:avLst/>
          </a:prstGeom>
        </p:spPr>
        <p:txBody>
          <a:bodyPr>
            <a:normAutofit fontScale="90000"/>
          </a:bodyPr>
          <a:lstStyle/>
          <a:p>
            <a:r>
              <a:rPr lang="ja-JP" altLang="en-US" dirty="0"/>
              <a:t>じゆうに</a:t>
            </a:r>
            <a:r>
              <a:rPr kumimoji="1" lang="ja-JP" altLang="en-US" dirty="0"/>
              <a:t>うごかしてみよう</a:t>
            </a:r>
          </a:p>
        </p:txBody>
      </p:sp>
      <p:sp>
        <p:nvSpPr>
          <p:cNvPr id="14" name="コンテンツ プレースホルダ 2"/>
          <p:cNvSpPr>
            <a:spLocks noGrp="1"/>
          </p:cNvSpPr>
          <p:nvPr>
            <p:ph idx="1"/>
          </p:nvPr>
        </p:nvSpPr>
        <p:spPr>
          <a:xfrm>
            <a:off x="1252755" y="839130"/>
            <a:ext cx="6406135" cy="1303508"/>
          </a:xfrm>
        </p:spPr>
        <p:txBody>
          <a:bodyPr>
            <a:noAutofit/>
          </a:bodyPr>
          <a:lstStyle/>
          <a:p>
            <a:pPr marL="0" indent="0">
              <a:buNone/>
            </a:pPr>
            <a:r>
              <a:rPr lang="ja-JP" altLang="en-US" sz="2800" dirty="0"/>
              <a:t>プログラムをほぞんして、</a:t>
            </a:r>
            <a:br>
              <a:rPr lang="en-US" altLang="ja-JP" sz="2800" dirty="0"/>
            </a:br>
            <a:r>
              <a:rPr lang="ja-JP" altLang="en-US" sz="2800" dirty="0"/>
              <a:t>ロボットからモニターと</a:t>
            </a:r>
            <a:r>
              <a:rPr lang="ja-JP" altLang="en-US" sz="2800"/>
              <a:t>キーボードをきりはなして</a:t>
            </a:r>
            <a:r>
              <a:rPr lang="ja-JP" altLang="en-US" sz="2800" dirty="0"/>
              <a:t>うごかします。</a:t>
            </a:r>
            <a:endParaRPr lang="en-US" altLang="ja-JP" sz="2800" dirty="0"/>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27</a:t>
            </a:fld>
            <a:endParaRPr kumimoji="1" lang="ja-JP" altLang="en-US"/>
          </a:p>
        </p:txBody>
      </p:sp>
      <p:grpSp>
        <p:nvGrpSpPr>
          <p:cNvPr id="4" name="グループ化 3">
            <a:extLst>
              <a:ext uri="{FF2B5EF4-FFF2-40B4-BE49-F238E27FC236}">
                <a16:creationId xmlns:a16="http://schemas.microsoft.com/office/drawing/2014/main" id="{A3B78E43-2865-234F-B103-0010F7CD48BF}"/>
              </a:ext>
            </a:extLst>
          </p:cNvPr>
          <p:cNvGrpSpPr/>
          <p:nvPr/>
        </p:nvGrpSpPr>
        <p:grpSpPr>
          <a:xfrm>
            <a:off x="1655211" y="2075059"/>
            <a:ext cx="5882678" cy="1847429"/>
            <a:chOff x="871541" y="2075058"/>
            <a:chExt cx="7715408" cy="2422990"/>
          </a:xfrm>
        </p:grpSpPr>
        <p:pic>
          <p:nvPicPr>
            <p:cNvPr id="7" name="図 6"/>
            <p:cNvPicPr>
              <a:picLocks noChangeAspect="1"/>
            </p:cNvPicPr>
            <p:nvPr/>
          </p:nvPicPr>
          <p:blipFill>
            <a:blip r:embed="rId2"/>
            <a:stretch>
              <a:fillRect/>
            </a:stretch>
          </p:blipFill>
          <p:spPr>
            <a:xfrm rot="5400000">
              <a:off x="1666380" y="1755006"/>
              <a:ext cx="1948203" cy="3537881"/>
            </a:xfrm>
            <a:prstGeom prst="rect">
              <a:avLst/>
            </a:prstGeom>
          </p:spPr>
        </p:pic>
        <p:pic>
          <p:nvPicPr>
            <p:cNvPr id="16" name="図 15"/>
            <p:cNvPicPr>
              <a:picLocks noChangeAspect="1"/>
            </p:cNvPicPr>
            <p:nvPr/>
          </p:nvPicPr>
          <p:blipFill>
            <a:blip r:embed="rId3" cstate="print"/>
            <a:stretch>
              <a:fillRect/>
            </a:stretch>
          </p:blipFill>
          <p:spPr>
            <a:xfrm>
              <a:off x="5076057" y="2549843"/>
              <a:ext cx="3510892" cy="1926303"/>
            </a:xfrm>
            <a:prstGeom prst="rect">
              <a:avLst/>
            </a:prstGeom>
            <a:ln>
              <a:solidFill>
                <a:schemeClr val="tx1"/>
              </a:solidFill>
            </a:ln>
          </p:spPr>
        </p:pic>
        <p:sp>
          <p:nvSpPr>
            <p:cNvPr id="17" name="下カーブ矢印 16"/>
            <p:cNvSpPr/>
            <p:nvPr/>
          </p:nvSpPr>
          <p:spPr>
            <a:xfrm>
              <a:off x="3528586" y="2075058"/>
              <a:ext cx="2032179" cy="595315"/>
            </a:xfrm>
            <a:prstGeom prst="curvedDownArrow">
              <a:avLst>
                <a:gd name="adj1" fmla="val 42705"/>
                <a:gd name="adj2" fmla="val 68308"/>
                <a:gd name="adj3" fmla="val 48707"/>
              </a:avLst>
            </a:prstGeom>
            <a:solidFill>
              <a:srgbClr val="D1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6" name="テキスト ボックス 5"/>
            <p:cNvSpPr txBox="1"/>
            <p:nvPr/>
          </p:nvSpPr>
          <p:spPr>
            <a:xfrm>
              <a:off x="5767911" y="3282163"/>
              <a:ext cx="2127189" cy="605495"/>
            </a:xfrm>
            <a:prstGeom prst="rect">
              <a:avLst/>
            </a:prstGeom>
            <a:solidFill>
              <a:schemeClr val="bg1"/>
            </a:solidFill>
          </p:spPr>
          <p:txBody>
            <a:bodyPr wrap="square" rtlCol="0">
              <a:spAutoFit/>
            </a:bodyPr>
            <a:lstStyle/>
            <a:p>
              <a:pPr algn="ctr"/>
              <a:r>
                <a:rPr lang="en-US" altLang="ja-JP" b="1" dirty="0">
                  <a:latin typeface="IchigoJam" panose="00000400000000000000" pitchFamily="2" charset="0"/>
                  <a:ea typeface="IchigoJam" panose="00000400000000000000" pitchFamily="2" charset="0"/>
                </a:rPr>
                <a:t>SAVE 0</a:t>
              </a:r>
              <a:r>
                <a:rPr lang="ja-JP" altLang="en-US" b="1" dirty="0">
                  <a:latin typeface="IchigoJam" panose="00000400000000000000" pitchFamily="2" charset="0"/>
                  <a:ea typeface="IchigoJam" panose="00000400000000000000" pitchFamily="2" charset="0"/>
                </a:rPr>
                <a:t>　</a:t>
              </a:r>
              <a:r>
                <a:rPr lang="ja-JP" altLang="en-US" sz="2400" b="1" dirty="0">
                  <a:latin typeface="IchigoJam" panose="00000400000000000000" pitchFamily="2" charset="0"/>
                  <a:ea typeface="IchigoJam" panose="00000400000000000000" pitchFamily="2" charset="0"/>
                </a:rPr>
                <a:t>　　　　　　　　　　　　</a:t>
              </a:r>
              <a:endParaRPr lang="ja-JP" altLang="en-US" b="1" dirty="0">
                <a:latin typeface="IchigoJam" panose="00000400000000000000" pitchFamily="2" charset="0"/>
              </a:endParaRPr>
            </a:p>
          </p:txBody>
        </p:sp>
      </p:grpSp>
      <p:sp>
        <p:nvSpPr>
          <p:cNvPr id="20" name="コンテンツ プレースホルダ 2"/>
          <p:cNvSpPr txBox="1">
            <a:spLocks/>
          </p:cNvSpPr>
          <p:nvPr/>
        </p:nvSpPr>
        <p:spPr>
          <a:xfrm>
            <a:off x="1536820" y="4073036"/>
            <a:ext cx="7488832" cy="12241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t>「しまうカード」でプログラムを</a:t>
            </a:r>
            <a:br>
              <a:rPr lang="en-US" altLang="ja-JP" dirty="0"/>
            </a:br>
            <a:r>
              <a:rPr lang="ja-JP" altLang="en-US" dirty="0"/>
              <a:t>ほぞんします。</a:t>
            </a:r>
            <a:endParaRPr lang="en-US" altLang="ja-JP" dirty="0"/>
          </a:p>
        </p:txBody>
      </p:sp>
    </p:spTree>
    <p:extLst>
      <p:ext uri="{BB962C8B-B14F-4D97-AF65-F5344CB8AC3E}">
        <p14:creationId xmlns:p14="http://schemas.microsoft.com/office/powerpoint/2010/main" val="3666814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prstGeom prst="rect">
            <a:avLst/>
          </a:prstGeom>
        </p:spPr>
        <p:txBody>
          <a:bodyPr>
            <a:normAutofit fontScale="90000"/>
          </a:bodyPr>
          <a:lstStyle/>
          <a:p>
            <a:r>
              <a:rPr lang="ja-JP" altLang="en-US" dirty="0"/>
              <a:t>じゆうに</a:t>
            </a:r>
            <a:r>
              <a:rPr kumimoji="1" lang="ja-JP" altLang="en-US" dirty="0"/>
              <a:t>うごかしてみよう</a:t>
            </a:r>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28</a:t>
            </a:fld>
            <a:endParaRPr kumimoji="1" lang="ja-JP" altLang="en-US"/>
          </a:p>
        </p:txBody>
      </p:sp>
      <p:sp>
        <p:nvSpPr>
          <p:cNvPr id="5" name="テキスト ボックス 4"/>
          <p:cNvSpPr txBox="1"/>
          <p:nvPr/>
        </p:nvSpPr>
        <p:spPr>
          <a:xfrm>
            <a:off x="971600" y="3652682"/>
            <a:ext cx="7992888" cy="954107"/>
          </a:xfrm>
          <a:prstGeom prst="rect">
            <a:avLst/>
          </a:prstGeom>
          <a:noFill/>
        </p:spPr>
        <p:txBody>
          <a:bodyPr wrap="square" rtlCol="0">
            <a:spAutoFit/>
          </a:bodyPr>
          <a:lstStyle/>
          <a:p>
            <a:r>
              <a:rPr lang="ja-JP" altLang="en-US" sz="2800">
                <a:latin typeface="メイリオ" panose="020B0604030504040204" pitchFamily="50" charset="-128"/>
                <a:ea typeface="メイリオ" panose="020B0604030504040204" pitchFamily="50" charset="-128"/>
                <a:cs typeface="メイリオ" panose="020B0604030504040204" pitchFamily="50" charset="-128"/>
              </a:rPr>
              <a:t>でんげんスイッチ</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をきって、</a:t>
            </a:r>
            <a:b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モニター、キーボードの</a:t>
            </a:r>
            <a:r>
              <a:rPr lang="ja-JP" altLang="en-US" sz="2800" dirty="0" err="1">
                <a:latin typeface="メイリオ" panose="020B0604030504040204" pitchFamily="50" charset="-128"/>
                <a:ea typeface="メイリオ" panose="020B0604030504040204" pitchFamily="50" charset="-128"/>
                <a:cs typeface="メイリオ" panose="020B0604030504040204" pitchFamily="50" charset="-128"/>
              </a:rPr>
              <a:t>せんを</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ぬく</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 name="グループ化 3">
            <a:extLst>
              <a:ext uri="{FF2B5EF4-FFF2-40B4-BE49-F238E27FC236}">
                <a16:creationId xmlns:a16="http://schemas.microsoft.com/office/drawing/2014/main" id="{0E1E3644-77D5-8646-8EB8-640AB516F60F}"/>
              </a:ext>
            </a:extLst>
          </p:cNvPr>
          <p:cNvGrpSpPr/>
          <p:nvPr/>
        </p:nvGrpSpPr>
        <p:grpSpPr>
          <a:xfrm>
            <a:off x="899592" y="923548"/>
            <a:ext cx="7560840" cy="2534016"/>
            <a:chOff x="302741" y="1265465"/>
            <a:chExt cx="8473335" cy="2839839"/>
          </a:xfrm>
        </p:grpSpPr>
        <p:pic>
          <p:nvPicPr>
            <p:cNvPr id="17" name="図 16">
              <a:extLst>
                <a:ext uri="{FF2B5EF4-FFF2-40B4-BE49-F238E27FC236}">
                  <a16:creationId xmlns:a16="http://schemas.microsoft.com/office/drawing/2014/main" id="{B735652F-2488-1E48-A300-5079416BC9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3396" y="1995621"/>
              <a:ext cx="4316084" cy="2000716"/>
            </a:xfrm>
            <a:prstGeom prst="rect">
              <a:avLst/>
            </a:prstGeom>
          </p:spPr>
        </p:pic>
        <p:sp>
          <p:nvSpPr>
            <p:cNvPr id="18" name="円/楕円 4">
              <a:extLst>
                <a:ext uri="{FF2B5EF4-FFF2-40B4-BE49-F238E27FC236}">
                  <a16:creationId xmlns:a16="http://schemas.microsoft.com/office/drawing/2014/main" id="{5A534CBC-72A2-0A41-8011-DD45778CD28B}"/>
                </a:ext>
              </a:extLst>
            </p:cNvPr>
            <p:cNvSpPr/>
            <p:nvPr/>
          </p:nvSpPr>
          <p:spPr>
            <a:xfrm>
              <a:off x="5847920" y="2382289"/>
              <a:ext cx="1052183" cy="1111985"/>
            </a:xfrm>
            <a:prstGeom prst="ellipse">
              <a:avLst/>
            </a:prstGeom>
            <a:noFill/>
            <a:ln w="635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34" charset="-128"/>
                <a:cs typeface="+mn-cs"/>
              </a:endParaRPr>
            </a:p>
          </p:txBody>
        </p:sp>
        <p:sp>
          <p:nvSpPr>
            <p:cNvPr id="20" name="四角形吹き出し 19">
              <a:extLst>
                <a:ext uri="{FF2B5EF4-FFF2-40B4-BE49-F238E27FC236}">
                  <a16:creationId xmlns:a16="http://schemas.microsoft.com/office/drawing/2014/main" id="{A45773D7-B5F0-0F49-8C93-3D29F8B1E6EA}"/>
                </a:ext>
              </a:extLst>
            </p:cNvPr>
            <p:cNvSpPr/>
            <p:nvPr/>
          </p:nvSpPr>
          <p:spPr>
            <a:xfrm>
              <a:off x="5930147" y="1265465"/>
              <a:ext cx="2845929" cy="838096"/>
            </a:xfrm>
            <a:prstGeom prst="wedgeRectCallout">
              <a:avLst>
                <a:gd name="adj1" fmla="val -31414"/>
                <a:gd name="adj2" fmla="val 83639"/>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でん</a:t>
              </a:r>
              <a:r>
                <a:rPr kumimoji="0" lang="ja-JP" altLang="en-US" sz="1600" b="0" i="0" u="none" strike="noStrike" kern="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げん</a:t>
              </a:r>
              <a:r>
                <a:rPr kumimoji="0" lang="ja-JP" altLang="en-US" sz="16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スイッチをきる</a:t>
              </a:r>
            </a:p>
          </p:txBody>
        </p:sp>
        <p:pic>
          <p:nvPicPr>
            <p:cNvPr id="21" name="図 20">
              <a:extLst>
                <a:ext uri="{FF2B5EF4-FFF2-40B4-BE49-F238E27FC236}">
                  <a16:creationId xmlns:a16="http://schemas.microsoft.com/office/drawing/2014/main" id="{8F3898F9-B5CA-BC4C-A610-54DF746DA1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741" y="1336309"/>
              <a:ext cx="3691993" cy="2768995"/>
            </a:xfrm>
            <a:prstGeom prst="rect">
              <a:avLst/>
            </a:prstGeom>
          </p:spPr>
        </p:pic>
        <p:sp>
          <p:nvSpPr>
            <p:cNvPr id="22" name="下矢印 21">
              <a:extLst>
                <a:ext uri="{FF2B5EF4-FFF2-40B4-BE49-F238E27FC236}">
                  <a16:creationId xmlns:a16="http://schemas.microsoft.com/office/drawing/2014/main" id="{1B8CFF8A-7C73-D445-AF10-F3BA49D18A0C}"/>
                </a:ext>
              </a:extLst>
            </p:cNvPr>
            <p:cNvSpPr/>
            <p:nvPr/>
          </p:nvSpPr>
          <p:spPr>
            <a:xfrm rot="16200000">
              <a:off x="6167075" y="2905522"/>
              <a:ext cx="602855" cy="1076710"/>
            </a:xfrm>
            <a:prstGeom prst="downArrow">
              <a:avLst>
                <a:gd name="adj1" fmla="val 44119"/>
                <a:gd name="adj2" fmla="val 50000"/>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cxnSp>
          <p:nvCxnSpPr>
            <p:cNvPr id="24" name="直線矢印コネクタ 23">
              <a:extLst>
                <a:ext uri="{FF2B5EF4-FFF2-40B4-BE49-F238E27FC236}">
                  <a16:creationId xmlns:a16="http://schemas.microsoft.com/office/drawing/2014/main" id="{C527B73F-7CFC-4049-8EEF-1C6BD700DFA6}"/>
                </a:ext>
              </a:extLst>
            </p:cNvPr>
            <p:cNvCxnSpPr/>
            <p:nvPr/>
          </p:nvCxnSpPr>
          <p:spPr>
            <a:xfrm>
              <a:off x="3476155" y="2830973"/>
              <a:ext cx="2247973" cy="107308"/>
            </a:xfrm>
            <a:prstGeom prst="straightConnector1">
              <a:avLst/>
            </a:prstGeom>
            <a:noFill/>
            <a:ln w="152400" cap="flat" cmpd="sng" algn="ctr">
              <a:solidFill>
                <a:srgbClr val="5B9BD5">
                  <a:lumMod val="60000"/>
                  <a:lumOff val="40000"/>
                </a:srgbClr>
              </a:solidFill>
              <a:prstDash val="solid"/>
              <a:miter lim="800000"/>
              <a:tailEnd type="triangle"/>
            </a:ln>
            <a:effectLst/>
          </p:spPr>
        </p:cxnSp>
      </p:grpSp>
    </p:spTree>
    <p:extLst>
      <p:ext uri="{BB962C8B-B14F-4D97-AF65-F5344CB8AC3E}">
        <p14:creationId xmlns:p14="http://schemas.microsoft.com/office/powerpoint/2010/main" val="2642684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prstGeom prst="rect">
            <a:avLst/>
          </a:prstGeom>
        </p:spPr>
        <p:txBody>
          <a:bodyPr>
            <a:normAutofit fontScale="90000"/>
          </a:bodyPr>
          <a:lstStyle/>
          <a:p>
            <a:r>
              <a:rPr lang="ja-JP" altLang="en-US" dirty="0"/>
              <a:t>じゆうに</a:t>
            </a:r>
            <a:r>
              <a:rPr kumimoji="1" lang="ja-JP" altLang="en-US" dirty="0"/>
              <a:t>うごかしてみよう</a:t>
            </a:r>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29</a:t>
            </a:fld>
            <a:endParaRPr kumimoji="1" lang="ja-JP" altLang="en-US"/>
          </a:p>
        </p:txBody>
      </p:sp>
      <p:sp>
        <p:nvSpPr>
          <p:cNvPr id="5" name="テキスト ボックス 4"/>
          <p:cNvSpPr txBox="1"/>
          <p:nvPr/>
        </p:nvSpPr>
        <p:spPr>
          <a:xfrm>
            <a:off x="899592" y="3894452"/>
            <a:ext cx="7992888" cy="954107"/>
          </a:xfrm>
          <a:prstGeom prst="rect">
            <a:avLst/>
          </a:prstGeom>
          <a:noFill/>
        </p:spPr>
        <p:txBody>
          <a:bodyPr wrap="square" rtlCol="0">
            <a:sp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タクトスイッチボタンをおしながら</a:t>
            </a:r>
            <a:b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でん</a:t>
            </a:r>
            <a:r>
              <a:rPr lang="ja-JP" altLang="en-US" sz="2800" dirty="0" err="1">
                <a:latin typeface="メイリオ" panose="020B0604030504040204" pitchFamily="50" charset="-128"/>
                <a:ea typeface="メイリオ" panose="020B0604030504040204" pitchFamily="50" charset="-128"/>
                <a:cs typeface="メイリオ" panose="020B0604030504040204" pitchFamily="50" charset="-128"/>
              </a:rPr>
              <a:t>ち</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スイッチをいれる</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8" name="グループ化 7">
            <a:extLst>
              <a:ext uri="{FF2B5EF4-FFF2-40B4-BE49-F238E27FC236}">
                <a16:creationId xmlns:a16="http://schemas.microsoft.com/office/drawing/2014/main" id="{8D89C5B5-EDBF-AA4B-B0D9-24D06B224B38}"/>
              </a:ext>
            </a:extLst>
          </p:cNvPr>
          <p:cNvGrpSpPr/>
          <p:nvPr/>
        </p:nvGrpSpPr>
        <p:grpSpPr>
          <a:xfrm>
            <a:off x="1107156" y="843558"/>
            <a:ext cx="6929687" cy="2964917"/>
            <a:chOff x="467544" y="1152977"/>
            <a:chExt cx="8568781" cy="3666215"/>
          </a:xfrm>
        </p:grpSpPr>
        <p:pic>
          <p:nvPicPr>
            <p:cNvPr id="68" name="図 67">
              <a:extLst>
                <a:ext uri="{FF2B5EF4-FFF2-40B4-BE49-F238E27FC236}">
                  <a16:creationId xmlns:a16="http://schemas.microsoft.com/office/drawing/2014/main" id="{1D65AE88-B94A-6D45-9A7E-13B807FD7F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9927" y="1499509"/>
              <a:ext cx="4316084" cy="2000716"/>
            </a:xfrm>
            <a:prstGeom prst="rect">
              <a:avLst/>
            </a:prstGeom>
          </p:spPr>
        </p:pic>
        <p:pic>
          <p:nvPicPr>
            <p:cNvPr id="69" name="図 68">
              <a:extLst>
                <a:ext uri="{FF2B5EF4-FFF2-40B4-BE49-F238E27FC236}">
                  <a16:creationId xmlns:a16="http://schemas.microsoft.com/office/drawing/2014/main" id="{4AA0A796-8601-4444-9DDC-EE2CC84EA4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180" y="1152977"/>
              <a:ext cx="2610120" cy="1957590"/>
            </a:xfrm>
            <a:prstGeom prst="rect">
              <a:avLst/>
            </a:prstGeom>
          </p:spPr>
        </p:pic>
        <p:sp>
          <p:nvSpPr>
            <p:cNvPr id="70" name="円/楕円 4">
              <a:extLst>
                <a:ext uri="{FF2B5EF4-FFF2-40B4-BE49-F238E27FC236}">
                  <a16:creationId xmlns:a16="http://schemas.microsoft.com/office/drawing/2014/main" id="{DBE7038B-639F-9A46-93EE-F6992E632B52}"/>
                </a:ext>
              </a:extLst>
            </p:cNvPr>
            <p:cNvSpPr/>
            <p:nvPr/>
          </p:nvSpPr>
          <p:spPr>
            <a:xfrm>
              <a:off x="5330349" y="2012289"/>
              <a:ext cx="1491181" cy="1018285"/>
            </a:xfrm>
            <a:prstGeom prst="ellipse">
              <a:avLst/>
            </a:prstGeom>
            <a:noFill/>
            <a:ln w="635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pic>
          <p:nvPicPr>
            <p:cNvPr id="71" name="図 70">
              <a:extLst>
                <a:ext uri="{FF2B5EF4-FFF2-40B4-BE49-F238E27FC236}">
                  <a16:creationId xmlns:a16="http://schemas.microsoft.com/office/drawing/2014/main" id="{BA5D381F-C149-7243-9D5B-FB9133F284CE}"/>
                </a:ext>
              </a:extLst>
            </p:cNvPr>
            <p:cNvPicPr>
              <a:picLocks noChangeAspect="1"/>
            </p:cNvPicPr>
            <p:nvPr/>
          </p:nvPicPr>
          <p:blipFill>
            <a:blip r:embed="rId4"/>
            <a:stretch>
              <a:fillRect/>
            </a:stretch>
          </p:blipFill>
          <p:spPr>
            <a:xfrm>
              <a:off x="467544" y="3053629"/>
              <a:ext cx="3384376" cy="1434057"/>
            </a:xfrm>
            <a:prstGeom prst="rect">
              <a:avLst/>
            </a:prstGeom>
          </p:spPr>
        </p:pic>
        <p:sp>
          <p:nvSpPr>
            <p:cNvPr id="72" name="四角形吹き出し 71">
              <a:extLst>
                <a:ext uri="{FF2B5EF4-FFF2-40B4-BE49-F238E27FC236}">
                  <a16:creationId xmlns:a16="http://schemas.microsoft.com/office/drawing/2014/main" id="{CE87B281-3501-6944-BD7F-217D7ECEF624}"/>
                </a:ext>
              </a:extLst>
            </p:cNvPr>
            <p:cNvSpPr/>
            <p:nvPr/>
          </p:nvSpPr>
          <p:spPr>
            <a:xfrm>
              <a:off x="5600701" y="3558770"/>
              <a:ext cx="3435624" cy="526096"/>
            </a:xfrm>
            <a:prstGeom prst="wedgeRectCallout">
              <a:avLst>
                <a:gd name="adj1" fmla="val -36102"/>
                <a:gd name="adj2" fmla="val -164566"/>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でん</a:t>
              </a:r>
              <a:r>
                <a:rPr kumimoji="0" lang="ja-JP" altLang="en-US" sz="1400" b="0" i="0" u="none" strike="noStrike" kern="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げん</a:t>
              </a:r>
              <a:r>
                <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スイッチをいれる</a:t>
              </a:r>
            </a:p>
          </p:txBody>
        </p:sp>
        <p:sp>
          <p:nvSpPr>
            <p:cNvPr id="73" name="四角形吹き出し 72">
              <a:extLst>
                <a:ext uri="{FF2B5EF4-FFF2-40B4-BE49-F238E27FC236}">
                  <a16:creationId xmlns:a16="http://schemas.microsoft.com/office/drawing/2014/main" id="{13CA06CE-1EB6-CB4E-A905-1275509F82D5}"/>
                </a:ext>
              </a:extLst>
            </p:cNvPr>
            <p:cNvSpPr/>
            <p:nvPr/>
          </p:nvSpPr>
          <p:spPr>
            <a:xfrm>
              <a:off x="1619672" y="4293096"/>
              <a:ext cx="4119269" cy="526096"/>
            </a:xfrm>
            <a:prstGeom prst="wedgeRectCallout">
              <a:avLst>
                <a:gd name="adj1" fmla="val -52510"/>
                <a:gd name="adj2" fmla="val -93793"/>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タクトスイッチボタンを押しながら</a:t>
              </a:r>
            </a:p>
          </p:txBody>
        </p:sp>
        <p:sp>
          <p:nvSpPr>
            <p:cNvPr id="74" name="円/楕円 4">
              <a:extLst>
                <a:ext uri="{FF2B5EF4-FFF2-40B4-BE49-F238E27FC236}">
                  <a16:creationId xmlns:a16="http://schemas.microsoft.com/office/drawing/2014/main" id="{FDE69304-3237-A145-9873-F7F96033066D}"/>
                </a:ext>
              </a:extLst>
            </p:cNvPr>
            <p:cNvSpPr/>
            <p:nvPr/>
          </p:nvSpPr>
          <p:spPr>
            <a:xfrm>
              <a:off x="788027" y="3364661"/>
              <a:ext cx="660275" cy="1018285"/>
            </a:xfrm>
            <a:prstGeom prst="ellipse">
              <a:avLst/>
            </a:prstGeom>
            <a:noFill/>
            <a:ln w="63500" cap="flat" cmpd="sng" algn="ctr">
              <a:solidFill>
                <a:srgbClr val="FFFF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34" charset="-128"/>
                <a:cs typeface="+mn-cs"/>
              </a:endParaRPr>
            </a:p>
          </p:txBody>
        </p:sp>
        <p:sp>
          <p:nvSpPr>
            <p:cNvPr id="75" name="右矢印 74">
              <a:extLst>
                <a:ext uri="{FF2B5EF4-FFF2-40B4-BE49-F238E27FC236}">
                  <a16:creationId xmlns:a16="http://schemas.microsoft.com/office/drawing/2014/main" id="{7224FADD-E3D0-B546-AA32-418ADF9CAA2A}"/>
                </a:ext>
              </a:extLst>
            </p:cNvPr>
            <p:cNvSpPr/>
            <p:nvPr/>
          </p:nvSpPr>
          <p:spPr>
            <a:xfrm rot="19735121">
              <a:off x="5557820" y="4026912"/>
              <a:ext cx="770042" cy="355653"/>
            </a:xfrm>
            <a:prstGeom prst="rightArrow">
              <a:avLst/>
            </a:prstGeom>
            <a:solidFill>
              <a:srgbClr val="FFC000"/>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34" charset="-128"/>
                <a:cs typeface="+mn-cs"/>
              </a:endParaRPr>
            </a:p>
          </p:txBody>
        </p:sp>
        <p:cxnSp>
          <p:nvCxnSpPr>
            <p:cNvPr id="76" name="直線矢印コネクタ 75">
              <a:extLst>
                <a:ext uri="{FF2B5EF4-FFF2-40B4-BE49-F238E27FC236}">
                  <a16:creationId xmlns:a16="http://schemas.microsoft.com/office/drawing/2014/main" id="{EA739073-53AC-4A49-B584-D706D0AE3C65}"/>
                </a:ext>
              </a:extLst>
            </p:cNvPr>
            <p:cNvCxnSpPr/>
            <p:nvPr/>
          </p:nvCxnSpPr>
          <p:spPr>
            <a:xfrm>
              <a:off x="3125940" y="2211851"/>
              <a:ext cx="2247973" cy="107308"/>
            </a:xfrm>
            <a:prstGeom prst="straightConnector1">
              <a:avLst/>
            </a:prstGeom>
            <a:noFill/>
            <a:ln w="152400" cap="flat" cmpd="sng" algn="ctr">
              <a:solidFill>
                <a:srgbClr val="5B9BD5">
                  <a:lumMod val="60000"/>
                  <a:lumOff val="40000"/>
                </a:srgbClr>
              </a:solidFill>
              <a:prstDash val="solid"/>
              <a:miter lim="800000"/>
              <a:tailEnd type="triangle"/>
            </a:ln>
            <a:effectLst/>
          </p:spPr>
        </p:cxnSp>
        <p:cxnSp>
          <p:nvCxnSpPr>
            <p:cNvPr id="77" name="直線矢印コネクタ 76">
              <a:extLst>
                <a:ext uri="{FF2B5EF4-FFF2-40B4-BE49-F238E27FC236}">
                  <a16:creationId xmlns:a16="http://schemas.microsoft.com/office/drawing/2014/main" id="{7FEC9068-9740-5B4F-9A4E-DE281EA859E6}"/>
                </a:ext>
              </a:extLst>
            </p:cNvPr>
            <p:cNvCxnSpPr>
              <a:endCxn id="74" idx="0"/>
            </p:cNvCxnSpPr>
            <p:nvPr/>
          </p:nvCxnSpPr>
          <p:spPr>
            <a:xfrm flipH="1">
              <a:off x="1118165" y="2795374"/>
              <a:ext cx="501507" cy="569287"/>
            </a:xfrm>
            <a:prstGeom prst="straightConnector1">
              <a:avLst/>
            </a:prstGeom>
            <a:noFill/>
            <a:ln w="152400" cap="flat" cmpd="sng" algn="ctr">
              <a:solidFill>
                <a:srgbClr val="5B9BD5">
                  <a:lumMod val="60000"/>
                  <a:lumOff val="40000"/>
                </a:srgbClr>
              </a:solidFill>
              <a:prstDash val="solid"/>
              <a:miter lim="800000"/>
              <a:tailEnd type="triangle"/>
            </a:ln>
            <a:effectLst/>
          </p:spPr>
        </p:cxnSp>
        <p:sp>
          <p:nvSpPr>
            <p:cNvPr id="78" name="下矢印 77">
              <a:extLst>
                <a:ext uri="{FF2B5EF4-FFF2-40B4-BE49-F238E27FC236}">
                  <a16:creationId xmlns:a16="http://schemas.microsoft.com/office/drawing/2014/main" id="{BE7E4C5E-3BE2-614E-96DD-6FC245F217BD}"/>
                </a:ext>
              </a:extLst>
            </p:cNvPr>
            <p:cNvSpPr/>
            <p:nvPr/>
          </p:nvSpPr>
          <p:spPr>
            <a:xfrm rot="16200000" flipV="1">
              <a:off x="5827031" y="1554682"/>
              <a:ext cx="602855" cy="926098"/>
            </a:xfrm>
            <a:prstGeom prst="downArrow">
              <a:avLst>
                <a:gd name="adj1" fmla="val 44119"/>
                <a:gd name="adj2" fmla="val 50000"/>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spTree>
    <p:extLst>
      <p:ext uri="{BB962C8B-B14F-4D97-AF65-F5344CB8AC3E}">
        <p14:creationId xmlns:p14="http://schemas.microsoft.com/office/powerpoint/2010/main" val="4240795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5D8BF9CD-36A8-4746-BF8E-E5603FABF49C}"/>
              </a:ext>
            </a:extLst>
          </p:cNvPr>
          <p:cNvSpPr>
            <a:spLocks noGrp="1"/>
          </p:cNvSpPr>
          <p:nvPr>
            <p:ph type="title"/>
          </p:nvPr>
        </p:nvSpPr>
        <p:spPr>
          <a:prstGeom prst="rect">
            <a:avLst/>
          </a:prstGeom>
        </p:spPr>
        <p:txBody>
          <a:bodyPr/>
          <a:lstStyle/>
          <a:p>
            <a:r>
              <a:rPr lang="ja-JP" altLang="en-US"/>
              <a:t>いまからやること</a:t>
            </a:r>
          </a:p>
        </p:txBody>
      </p:sp>
      <p:sp>
        <p:nvSpPr>
          <p:cNvPr id="3" name="コンテンツ プレースホルダ 2"/>
          <p:cNvSpPr>
            <a:spLocks noGrp="1"/>
          </p:cNvSpPr>
          <p:nvPr>
            <p:ph idx="1"/>
          </p:nvPr>
        </p:nvSpPr>
        <p:spPr>
          <a:prstGeom prst="rect">
            <a:avLst/>
          </a:prstGeom>
        </p:spPr>
        <p:txBody>
          <a:bodyPr>
            <a:normAutofit fontScale="92500" lnSpcReduction="10000"/>
          </a:bodyPr>
          <a:lstStyle/>
          <a:p>
            <a:pPr>
              <a:buNone/>
            </a:pPr>
            <a:r>
              <a:rPr lang="ja-JP" altLang="en-US" dirty="0"/>
              <a:t>　コンピューターで「プログラム」をつくって</a:t>
            </a:r>
            <a:endParaRPr lang="en-US" altLang="ja-JP" dirty="0"/>
          </a:p>
          <a:p>
            <a:pPr>
              <a:buNone/>
            </a:pPr>
            <a:r>
              <a:rPr lang="ja-JP" altLang="en-US" dirty="0"/>
              <a:t>　ロボット</a:t>
            </a:r>
            <a:r>
              <a:rPr kumimoji="1" lang="ja-JP" altLang="en-US" dirty="0"/>
              <a:t>をうごかします。</a:t>
            </a:r>
            <a:endParaRPr kumimoji="1" lang="en-US" altLang="ja-JP" dirty="0"/>
          </a:p>
          <a:p>
            <a:pPr>
              <a:buNone/>
            </a:pPr>
            <a:endParaRPr lang="en-US" altLang="ja-JP" dirty="0"/>
          </a:p>
          <a:p>
            <a:pPr>
              <a:buNone/>
            </a:pPr>
            <a:r>
              <a:rPr kumimoji="1" lang="ja-JP" altLang="en-US" dirty="0"/>
              <a:t>　「プログラム」をつかって、</a:t>
            </a:r>
            <a:endParaRPr kumimoji="1" lang="en-US" altLang="ja-JP" dirty="0"/>
          </a:p>
          <a:p>
            <a:pPr>
              <a:buNone/>
            </a:pPr>
            <a:r>
              <a:rPr kumimoji="1" lang="ja-JP" altLang="en-US" dirty="0"/>
              <a:t>　ロボットに</a:t>
            </a:r>
            <a:r>
              <a:rPr lang="ja-JP" altLang="en-US" dirty="0"/>
              <a:t>じょうずに</a:t>
            </a:r>
            <a:r>
              <a:rPr lang="ja-JP" altLang="en-US" dirty="0" err="1"/>
              <a:t>め</a:t>
            </a:r>
            <a:r>
              <a:rPr lang="ja-JP" altLang="en-US" dirty="0"/>
              <a:t>いれい</a:t>
            </a:r>
            <a:r>
              <a:rPr kumimoji="1" lang="ja-JP" altLang="en-US" dirty="0"/>
              <a:t>を</a:t>
            </a:r>
            <a:endParaRPr kumimoji="1" lang="en-US" altLang="ja-JP" dirty="0"/>
          </a:p>
          <a:p>
            <a:pPr>
              <a:buNone/>
            </a:pPr>
            <a:r>
              <a:rPr lang="ja-JP" altLang="en-US" dirty="0"/>
              <a:t>　</a:t>
            </a:r>
            <a:r>
              <a:rPr kumimoji="1" lang="ja-JP" altLang="en-US" dirty="0"/>
              <a:t>おくってください。</a:t>
            </a:r>
            <a:endParaRPr kumimoji="1" lang="en-US" altLang="ja-JP" dirty="0"/>
          </a:p>
          <a:p>
            <a:pPr>
              <a:buNone/>
            </a:pPr>
            <a:endParaRPr lang="en-US" altLang="ja-JP" dirty="0"/>
          </a:p>
          <a:p>
            <a:pPr>
              <a:buNone/>
            </a:pPr>
            <a:r>
              <a:rPr kumimoji="1" lang="ja-JP" altLang="en-US" dirty="0"/>
              <a:t>　おもいどおりに</a:t>
            </a:r>
            <a:r>
              <a:rPr lang="ja-JP" altLang="en-US" dirty="0"/>
              <a:t>うご</a:t>
            </a:r>
            <a:r>
              <a:rPr kumimoji="1" lang="ja-JP" altLang="en-US" dirty="0"/>
              <a:t>かせたら、</a:t>
            </a:r>
            <a:endParaRPr kumimoji="1" lang="en-US" altLang="ja-JP" dirty="0"/>
          </a:p>
          <a:p>
            <a:pPr>
              <a:buNone/>
            </a:pPr>
            <a:r>
              <a:rPr lang="ja-JP" altLang="en-US" dirty="0"/>
              <a:t>　おともだちと</a:t>
            </a:r>
            <a:r>
              <a:rPr kumimoji="1" lang="ja-JP" altLang="en-US" dirty="0"/>
              <a:t>きょうそうしてみましょう！</a:t>
            </a:r>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3</a:t>
            </a:fld>
            <a:endParaRPr kumimoji="1" lang="ja-JP" altLang="en-US" dirty="0"/>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1910467"/>
            <a:ext cx="2194336" cy="199136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prstGeom prst="rect">
            <a:avLst/>
          </a:prstGeom>
        </p:spPr>
        <p:txBody>
          <a:bodyPr>
            <a:normAutofit fontScale="90000"/>
          </a:bodyPr>
          <a:lstStyle/>
          <a:p>
            <a:r>
              <a:rPr lang="ja-JP" altLang="en-US" dirty="0"/>
              <a:t>もういちどプログラムするとき</a:t>
            </a:r>
            <a:endParaRPr kumimoji="1" lang="ja-JP" altLang="en-US" dirty="0"/>
          </a:p>
        </p:txBody>
      </p:sp>
      <p:sp>
        <p:nvSpPr>
          <p:cNvPr id="6" name="コンテンツ プレースホルダー 5">
            <a:extLst>
              <a:ext uri="{FF2B5EF4-FFF2-40B4-BE49-F238E27FC236}">
                <a16:creationId xmlns:a16="http://schemas.microsoft.com/office/drawing/2014/main" id="{25373D0A-14B4-4E46-A1AB-1719E7B107E6}"/>
              </a:ext>
            </a:extLst>
          </p:cNvPr>
          <p:cNvSpPr>
            <a:spLocks noGrp="1"/>
          </p:cNvSpPr>
          <p:nvPr>
            <p:ph idx="1"/>
          </p:nvPr>
        </p:nvSpPr>
        <p:spPr>
          <a:xfrm>
            <a:off x="888667" y="771551"/>
            <a:ext cx="7886700" cy="2520280"/>
          </a:xfrm>
        </p:spPr>
        <p:txBody>
          <a:bodyPr/>
          <a:lstStyle/>
          <a:p>
            <a:pPr marL="457189" indent="-457189">
              <a:buFont typeface="+mj-ea"/>
              <a:buAutoNum type="circleNumDbPlain"/>
            </a:pPr>
            <a:r>
              <a:rPr lang="en-US" altLang="ja-JP" sz="2400" dirty="0" err="1"/>
              <a:t>SkyBerryJAM</a:t>
            </a:r>
            <a:r>
              <a:rPr lang="ja-JP" altLang="en-US" sz="2400"/>
              <a:t>（ロボット）のスイッチをきる</a:t>
            </a:r>
            <a:endParaRPr lang="en-US" altLang="ja-JP" sz="2400" dirty="0"/>
          </a:p>
          <a:p>
            <a:endParaRPr lang="en-US" altLang="ja-JP" sz="800" dirty="0"/>
          </a:p>
          <a:p>
            <a:pPr marL="0" indent="0">
              <a:buNone/>
            </a:pPr>
            <a:r>
              <a:rPr lang="ja-JP" altLang="en-US" sz="2400"/>
              <a:t>② モニター、キーボードをつないでスイッチをいれる</a:t>
            </a:r>
            <a:endParaRPr lang="en-US" altLang="ja-JP" sz="2400" dirty="0"/>
          </a:p>
          <a:p>
            <a:pPr marL="0" indent="0">
              <a:buNone/>
            </a:pPr>
            <a:endParaRPr lang="en-US" altLang="ja-JP" sz="900" dirty="0"/>
          </a:p>
          <a:p>
            <a:pPr marL="0" indent="0">
              <a:buNone/>
            </a:pPr>
            <a:r>
              <a:rPr lang="ja-JP" altLang="en-US" sz="2400"/>
              <a:t>もういちどプログラムをみるときは</a:t>
            </a:r>
            <a:br>
              <a:rPr lang="en-US" altLang="ja-JP" sz="2400" dirty="0"/>
            </a:br>
            <a:r>
              <a:rPr lang="ja-JP" altLang="en-US" sz="2400"/>
              <a:t>「とりだすカード」をつかったあとに</a:t>
            </a:r>
            <a:br>
              <a:rPr lang="en-US" altLang="ja-JP" sz="2400" dirty="0"/>
            </a:br>
            <a:r>
              <a:rPr lang="ja-JP" altLang="en-US" sz="2400"/>
              <a:t>「みるカード」をつかってね。</a:t>
            </a:r>
          </a:p>
          <a:p>
            <a:endParaRPr lang="ja-JP" altLang="en-US"/>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30</a:t>
            </a:fld>
            <a:endParaRPr kumimoji="1" lang="ja-JP" altLang="en-US"/>
          </a:p>
        </p:txBody>
      </p:sp>
      <p:pic>
        <p:nvPicPr>
          <p:cNvPr id="4" name="図 3"/>
          <p:cNvPicPr>
            <a:picLocks noChangeAspect="1"/>
          </p:cNvPicPr>
          <p:nvPr/>
        </p:nvPicPr>
        <p:blipFill>
          <a:blip r:embed="rId2"/>
          <a:stretch>
            <a:fillRect/>
          </a:stretch>
        </p:blipFill>
        <p:spPr>
          <a:xfrm rot="5400000">
            <a:off x="2302743" y="2722205"/>
            <a:ext cx="1422078" cy="2596406"/>
          </a:xfrm>
          <a:prstGeom prst="rect">
            <a:avLst/>
          </a:prstGeom>
        </p:spPr>
      </p:pic>
      <p:pic>
        <p:nvPicPr>
          <p:cNvPr id="7" name="図 6"/>
          <p:cNvPicPr>
            <a:picLocks noChangeAspect="1"/>
          </p:cNvPicPr>
          <p:nvPr/>
        </p:nvPicPr>
        <p:blipFill>
          <a:blip r:embed="rId3"/>
          <a:stretch>
            <a:fillRect/>
          </a:stretch>
        </p:blipFill>
        <p:spPr>
          <a:xfrm rot="5400000">
            <a:off x="5361388" y="2718467"/>
            <a:ext cx="1439616" cy="258634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49786A5D-F456-8848-98E4-6E6A4D3B9ACC}"/>
              </a:ext>
            </a:extLst>
          </p:cNvPr>
          <p:cNvSpPr>
            <a:spLocks noGrp="1"/>
          </p:cNvSpPr>
          <p:nvPr>
            <p:ph type="sldNum" sz="quarter" idx="12"/>
          </p:nvPr>
        </p:nvSpPr>
        <p:spPr/>
        <p:txBody>
          <a:bodyPr/>
          <a:lstStyle/>
          <a:p>
            <a:fld id="{94996028-4936-4C92-A9A1-04585F7E9DD3}" type="slidenum">
              <a:rPr kumimoji="1" lang="ja-JP" altLang="en-US" smtClean="0"/>
              <a:pPr/>
              <a:t>31</a:t>
            </a:fld>
            <a:endParaRPr kumimoji="1" lang="ja-JP" altLang="en-US"/>
          </a:p>
        </p:txBody>
      </p:sp>
      <p:sp>
        <p:nvSpPr>
          <p:cNvPr id="4" name="コンテンツ プレースホルダー 3">
            <a:extLst>
              <a:ext uri="{FF2B5EF4-FFF2-40B4-BE49-F238E27FC236}">
                <a16:creationId xmlns:a16="http://schemas.microsoft.com/office/drawing/2014/main" id="{677D54C0-F72F-714F-9B44-A14FC227FBDD}"/>
              </a:ext>
            </a:extLst>
          </p:cNvPr>
          <p:cNvSpPr>
            <a:spLocks noGrp="1"/>
          </p:cNvSpPr>
          <p:nvPr>
            <p:ph idx="1"/>
          </p:nvPr>
        </p:nvSpPr>
        <p:spPr/>
        <p:txBody>
          <a:bodyPr anchor="ctr" anchorCtr="1"/>
          <a:lstStyle/>
          <a:p>
            <a:pPr algn="ctr"/>
            <a:r>
              <a:rPr lang="ja-JP" altLang="en-US" sz="4200"/>
              <a:t>ロボットをすこしだけまえにすすめて、すこしだけみぎにむけて・・・を</a:t>
            </a:r>
            <a:endParaRPr lang="en-US" altLang="ja-JP" sz="4200" dirty="0"/>
          </a:p>
          <a:p>
            <a:pPr algn="ctr"/>
            <a:r>
              <a:rPr lang="ja-JP" altLang="en-US" sz="4200"/>
              <a:t>くりかえしましょう</a:t>
            </a:r>
            <a:endParaRPr lang="en-US" altLang="ja-JP" sz="4200" dirty="0"/>
          </a:p>
        </p:txBody>
      </p:sp>
      <p:sp>
        <p:nvSpPr>
          <p:cNvPr id="2" name="タイトル 1">
            <a:extLst>
              <a:ext uri="{FF2B5EF4-FFF2-40B4-BE49-F238E27FC236}">
                <a16:creationId xmlns:a16="http://schemas.microsoft.com/office/drawing/2014/main" id="{D4D875D1-E88B-DB40-9A2C-217377D007A2}"/>
              </a:ext>
            </a:extLst>
          </p:cNvPr>
          <p:cNvSpPr>
            <a:spLocks noGrp="1"/>
          </p:cNvSpPr>
          <p:nvPr>
            <p:ph type="title"/>
          </p:nvPr>
        </p:nvSpPr>
        <p:spPr/>
        <p:txBody>
          <a:bodyPr/>
          <a:lstStyle/>
          <a:p>
            <a:r>
              <a:rPr lang="ja-JP" altLang="en-US"/>
              <a:t>まるくうごかしましょう</a:t>
            </a:r>
          </a:p>
        </p:txBody>
      </p:sp>
    </p:spTree>
    <p:extLst>
      <p:ext uri="{BB962C8B-B14F-4D97-AF65-F5344CB8AC3E}">
        <p14:creationId xmlns:p14="http://schemas.microsoft.com/office/powerpoint/2010/main" val="3674180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A4C9F0-6B52-724A-BA0A-BE71A8C61644}"/>
              </a:ext>
            </a:extLst>
          </p:cNvPr>
          <p:cNvSpPr>
            <a:spLocks noGrp="1"/>
          </p:cNvSpPr>
          <p:nvPr>
            <p:ph type="title"/>
          </p:nvPr>
        </p:nvSpPr>
        <p:spPr/>
        <p:txBody>
          <a:bodyPr/>
          <a:lstStyle/>
          <a:p>
            <a:r>
              <a:rPr lang="ja-JP" altLang="en-US"/>
              <a:t>ずっとくりかえすカード</a:t>
            </a:r>
          </a:p>
        </p:txBody>
      </p:sp>
      <p:sp>
        <p:nvSpPr>
          <p:cNvPr id="3" name="スライド番号プレースホルダー 2">
            <a:extLst>
              <a:ext uri="{FF2B5EF4-FFF2-40B4-BE49-F238E27FC236}">
                <a16:creationId xmlns:a16="http://schemas.microsoft.com/office/drawing/2014/main" id="{5A2FCD8D-30A8-6942-8CF6-1EF16641567E}"/>
              </a:ext>
            </a:extLst>
          </p:cNvPr>
          <p:cNvSpPr>
            <a:spLocks noGrp="1"/>
          </p:cNvSpPr>
          <p:nvPr>
            <p:ph type="sldNum" sz="quarter" idx="12"/>
          </p:nvPr>
        </p:nvSpPr>
        <p:spPr/>
        <p:txBody>
          <a:bodyPr/>
          <a:lstStyle/>
          <a:p>
            <a:fld id="{94996028-4936-4C92-A9A1-04585F7E9DD3}" type="slidenum">
              <a:rPr kumimoji="1" lang="ja-JP" altLang="en-US" smtClean="0"/>
              <a:pPr/>
              <a:t>32</a:t>
            </a:fld>
            <a:endParaRPr kumimoji="1" lang="ja-JP" altLang="en-US"/>
          </a:p>
        </p:txBody>
      </p:sp>
      <p:grpSp>
        <p:nvGrpSpPr>
          <p:cNvPr id="15" name="グループ化 14">
            <a:extLst>
              <a:ext uri="{FF2B5EF4-FFF2-40B4-BE49-F238E27FC236}">
                <a16:creationId xmlns:a16="http://schemas.microsoft.com/office/drawing/2014/main" id="{964E867A-82E8-3F44-B6E1-84F779B836DC}"/>
              </a:ext>
            </a:extLst>
          </p:cNvPr>
          <p:cNvGrpSpPr/>
          <p:nvPr/>
        </p:nvGrpSpPr>
        <p:grpSpPr>
          <a:xfrm>
            <a:off x="2735796" y="757670"/>
            <a:ext cx="3672408" cy="3681895"/>
            <a:chOff x="2123728" y="1255925"/>
            <a:chExt cx="4968552" cy="4981387"/>
          </a:xfrm>
        </p:grpSpPr>
        <p:sp>
          <p:nvSpPr>
            <p:cNvPr id="11" name="上下矢印 10">
              <a:extLst>
                <a:ext uri="{FF2B5EF4-FFF2-40B4-BE49-F238E27FC236}">
                  <a16:creationId xmlns:a16="http://schemas.microsoft.com/office/drawing/2014/main" id="{F7643F4D-2590-B140-93FB-CEB24E8343C3}"/>
                </a:ext>
              </a:extLst>
            </p:cNvPr>
            <p:cNvSpPr/>
            <p:nvPr/>
          </p:nvSpPr>
          <p:spPr>
            <a:xfrm>
              <a:off x="4038017" y="3057025"/>
              <a:ext cx="1152128" cy="1368152"/>
            </a:xfrm>
            <a:prstGeom prst="upDownArrow">
              <a:avLst>
                <a:gd name="adj1" fmla="val 50000"/>
                <a:gd name="adj2" fmla="val 14463"/>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34" charset="-128"/>
                <a:cs typeface="+mn-cs"/>
              </a:endParaRPr>
            </a:p>
          </p:txBody>
        </p:sp>
        <p:sp>
          <p:nvSpPr>
            <p:cNvPr id="12" name="テキスト ボックス 11">
              <a:extLst>
                <a:ext uri="{FF2B5EF4-FFF2-40B4-BE49-F238E27FC236}">
                  <a16:creationId xmlns:a16="http://schemas.microsoft.com/office/drawing/2014/main" id="{3E3F5531-8B58-064D-B13C-78EA06038F03}"/>
                </a:ext>
              </a:extLst>
            </p:cNvPr>
            <p:cNvSpPr txBox="1"/>
            <p:nvPr/>
          </p:nvSpPr>
          <p:spPr>
            <a:xfrm>
              <a:off x="2123728" y="3325602"/>
              <a:ext cx="4968552" cy="874448"/>
            </a:xfrm>
            <a:prstGeom prst="rect">
              <a:avLst/>
            </a:prstGeom>
            <a:solidFill>
              <a:sysClr val="window" lastClr="FFFFFF"/>
            </a:solidFill>
            <a:ln w="12700" cap="flat" cmpd="sng" algn="ctr">
              <a:solidFill>
                <a:srgbClr val="4472C4"/>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このあいだにおいたカードを</a:t>
              </a:r>
              <a:endParaRPr kumimoji="0" lang="en-US" altLang="ja-JP"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ずっとくりかえすよ</a:t>
              </a:r>
              <a:r>
                <a:rPr kumimoji="0" lang="ja-JP" altLang="en-US"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pic>
          <p:nvPicPr>
            <p:cNvPr id="13" name="図 12">
              <a:extLst>
                <a:ext uri="{FF2B5EF4-FFF2-40B4-BE49-F238E27FC236}">
                  <a16:creationId xmlns:a16="http://schemas.microsoft.com/office/drawing/2014/main" id="{46E7BF02-5A7F-7F42-94F7-7C57C85E7715}"/>
                </a:ext>
              </a:extLst>
            </p:cNvPr>
            <p:cNvPicPr>
              <a:picLocks noChangeAspect="1"/>
            </p:cNvPicPr>
            <p:nvPr/>
          </p:nvPicPr>
          <p:blipFill>
            <a:blip r:embed="rId2"/>
            <a:stretch>
              <a:fillRect/>
            </a:stretch>
          </p:blipFill>
          <p:spPr>
            <a:xfrm rot="5400000">
              <a:off x="3747223" y="538608"/>
              <a:ext cx="1721563" cy="3156198"/>
            </a:xfrm>
            <a:prstGeom prst="rect">
              <a:avLst/>
            </a:prstGeom>
          </p:spPr>
        </p:pic>
        <p:pic>
          <p:nvPicPr>
            <p:cNvPr id="14" name="図 13">
              <a:extLst>
                <a:ext uri="{FF2B5EF4-FFF2-40B4-BE49-F238E27FC236}">
                  <a16:creationId xmlns:a16="http://schemas.microsoft.com/office/drawing/2014/main" id="{A98CDB39-695D-0247-ABE6-164AA8ABB5B8}"/>
                </a:ext>
              </a:extLst>
            </p:cNvPr>
            <p:cNvPicPr>
              <a:picLocks noChangeAspect="1"/>
            </p:cNvPicPr>
            <p:nvPr/>
          </p:nvPicPr>
          <p:blipFill>
            <a:blip r:embed="rId3"/>
            <a:stretch>
              <a:fillRect/>
            </a:stretch>
          </p:blipFill>
          <p:spPr>
            <a:xfrm rot="5400000">
              <a:off x="3741705" y="3792913"/>
              <a:ext cx="1732599" cy="3156199"/>
            </a:xfrm>
            <a:prstGeom prst="rect">
              <a:avLst/>
            </a:prstGeom>
          </p:spPr>
        </p:pic>
      </p:grpSp>
    </p:spTree>
    <p:extLst>
      <p:ext uri="{BB962C8B-B14F-4D97-AF65-F5344CB8AC3E}">
        <p14:creationId xmlns:p14="http://schemas.microsoft.com/office/powerpoint/2010/main" val="42713555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A4C9F0-6B52-724A-BA0A-BE71A8C61644}"/>
              </a:ext>
            </a:extLst>
          </p:cNvPr>
          <p:cNvSpPr>
            <a:spLocks noGrp="1"/>
          </p:cNvSpPr>
          <p:nvPr>
            <p:ph type="title"/>
          </p:nvPr>
        </p:nvSpPr>
        <p:spPr/>
        <p:txBody>
          <a:bodyPr/>
          <a:lstStyle/>
          <a:p>
            <a:r>
              <a:rPr lang="ja-JP" altLang="en-US"/>
              <a:t>まあるくうごかすには・・・</a:t>
            </a:r>
          </a:p>
        </p:txBody>
      </p:sp>
      <p:sp>
        <p:nvSpPr>
          <p:cNvPr id="3" name="スライド番号プレースホルダー 2">
            <a:extLst>
              <a:ext uri="{FF2B5EF4-FFF2-40B4-BE49-F238E27FC236}">
                <a16:creationId xmlns:a16="http://schemas.microsoft.com/office/drawing/2014/main" id="{5A2FCD8D-30A8-6942-8CF6-1EF16641567E}"/>
              </a:ext>
            </a:extLst>
          </p:cNvPr>
          <p:cNvSpPr>
            <a:spLocks noGrp="1"/>
          </p:cNvSpPr>
          <p:nvPr>
            <p:ph type="sldNum" sz="quarter" idx="12"/>
          </p:nvPr>
        </p:nvSpPr>
        <p:spPr/>
        <p:txBody>
          <a:bodyPr/>
          <a:lstStyle/>
          <a:p>
            <a:fld id="{94996028-4936-4C92-A9A1-04585F7E9DD3}" type="slidenum">
              <a:rPr kumimoji="1" lang="ja-JP" altLang="en-US" smtClean="0"/>
              <a:pPr/>
              <a:t>33</a:t>
            </a:fld>
            <a:endParaRPr kumimoji="1" lang="ja-JP" altLang="en-US"/>
          </a:p>
        </p:txBody>
      </p:sp>
      <p:grpSp>
        <p:nvGrpSpPr>
          <p:cNvPr id="4" name="グループ化 3">
            <a:extLst>
              <a:ext uri="{FF2B5EF4-FFF2-40B4-BE49-F238E27FC236}">
                <a16:creationId xmlns:a16="http://schemas.microsoft.com/office/drawing/2014/main" id="{CA9E5309-B05E-D34B-99B2-9B79BFE9D76C}"/>
              </a:ext>
            </a:extLst>
          </p:cNvPr>
          <p:cNvGrpSpPr/>
          <p:nvPr/>
        </p:nvGrpSpPr>
        <p:grpSpPr>
          <a:xfrm>
            <a:off x="2555776" y="715439"/>
            <a:ext cx="3859685" cy="4099459"/>
            <a:chOff x="1838007" y="1420471"/>
            <a:chExt cx="4822225" cy="5121794"/>
          </a:xfrm>
        </p:grpSpPr>
        <p:sp>
          <p:nvSpPr>
            <p:cNvPr id="31" name="楕円 3">
              <a:extLst>
                <a:ext uri="{FF2B5EF4-FFF2-40B4-BE49-F238E27FC236}">
                  <a16:creationId xmlns:a16="http://schemas.microsoft.com/office/drawing/2014/main" id="{DCAD2216-586A-EC48-B5CB-325AD1C20E54}"/>
                </a:ext>
              </a:extLst>
            </p:cNvPr>
            <p:cNvSpPr/>
            <p:nvPr/>
          </p:nvSpPr>
          <p:spPr>
            <a:xfrm>
              <a:off x="2483768" y="2204864"/>
              <a:ext cx="4176464" cy="3833345"/>
            </a:xfrm>
            <a:prstGeom prst="ellipse">
              <a:avLst/>
            </a:prstGeom>
            <a:noFill/>
            <a:ln w="38100" cap="flat" cmpd="sng" algn="ctr">
              <a:solidFill>
                <a:srgbClr val="FF00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34" charset="-128"/>
                <a:cs typeface="+mn-cs"/>
              </a:endParaRPr>
            </a:p>
          </p:txBody>
        </p:sp>
        <p:sp>
          <p:nvSpPr>
            <p:cNvPr id="32" name="右矢印 31">
              <a:extLst>
                <a:ext uri="{FF2B5EF4-FFF2-40B4-BE49-F238E27FC236}">
                  <a16:creationId xmlns:a16="http://schemas.microsoft.com/office/drawing/2014/main" id="{43A39DE2-2757-E649-B5B7-68D4EFB68D6C}"/>
                </a:ext>
              </a:extLst>
            </p:cNvPr>
            <p:cNvSpPr/>
            <p:nvPr/>
          </p:nvSpPr>
          <p:spPr>
            <a:xfrm rot="13905052">
              <a:off x="2021668" y="5000753"/>
              <a:ext cx="719079" cy="504056"/>
            </a:xfrm>
            <a:prstGeom prst="rightArrow">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white"/>
                  </a:solidFill>
                  <a:effectLst/>
                  <a:uLnTx/>
                  <a:uFillTx/>
                  <a:latin typeface="Calibri"/>
                  <a:ea typeface="ＭＳ Ｐゴシック" panose="020B0600070205080204" pitchFamily="34" charset="-128"/>
                  <a:cs typeface="+mn-cs"/>
                </a:rPr>
                <a:t>まえ</a:t>
              </a:r>
            </a:p>
          </p:txBody>
        </p:sp>
        <p:sp>
          <p:nvSpPr>
            <p:cNvPr id="33" name="右矢印 32">
              <a:extLst>
                <a:ext uri="{FF2B5EF4-FFF2-40B4-BE49-F238E27FC236}">
                  <a16:creationId xmlns:a16="http://schemas.microsoft.com/office/drawing/2014/main" id="{356D261E-F85B-5846-B92F-C31C034D3E6D}"/>
                </a:ext>
              </a:extLst>
            </p:cNvPr>
            <p:cNvSpPr/>
            <p:nvPr/>
          </p:nvSpPr>
          <p:spPr>
            <a:xfrm rot="16200000">
              <a:off x="1892225" y="4454515"/>
              <a:ext cx="473906" cy="504056"/>
            </a:xfrm>
            <a:prstGeom prst="rightArrow">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rPr>
                <a:t>みぎ</a:t>
              </a:r>
            </a:p>
          </p:txBody>
        </p:sp>
        <p:sp>
          <p:nvSpPr>
            <p:cNvPr id="34" name="右矢印 33">
              <a:extLst>
                <a:ext uri="{FF2B5EF4-FFF2-40B4-BE49-F238E27FC236}">
                  <a16:creationId xmlns:a16="http://schemas.microsoft.com/office/drawing/2014/main" id="{6995F395-97F1-D34F-94A7-F01DBA4F182C}"/>
                </a:ext>
              </a:extLst>
            </p:cNvPr>
            <p:cNvSpPr/>
            <p:nvPr/>
          </p:nvSpPr>
          <p:spPr>
            <a:xfrm rot="16200000">
              <a:off x="1730496" y="3834270"/>
              <a:ext cx="719078" cy="504056"/>
            </a:xfrm>
            <a:prstGeom prst="rightArrow">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white"/>
                  </a:solidFill>
                  <a:effectLst/>
                  <a:uLnTx/>
                  <a:uFillTx/>
                  <a:latin typeface="Calibri"/>
                  <a:ea typeface="ＭＳ Ｐゴシック" panose="020B0600070205080204" pitchFamily="34" charset="-128"/>
                  <a:cs typeface="+mn-cs"/>
                </a:rPr>
                <a:t>まえ</a:t>
              </a:r>
            </a:p>
          </p:txBody>
        </p:sp>
        <p:sp>
          <p:nvSpPr>
            <p:cNvPr id="35" name="右矢印 34">
              <a:extLst>
                <a:ext uri="{FF2B5EF4-FFF2-40B4-BE49-F238E27FC236}">
                  <a16:creationId xmlns:a16="http://schemas.microsoft.com/office/drawing/2014/main" id="{C6AA9C99-D2AB-6842-9727-E76859EFDE19}"/>
                </a:ext>
              </a:extLst>
            </p:cNvPr>
            <p:cNvSpPr/>
            <p:nvPr/>
          </p:nvSpPr>
          <p:spPr>
            <a:xfrm rot="17852706">
              <a:off x="1967227" y="3257605"/>
              <a:ext cx="473906" cy="504056"/>
            </a:xfrm>
            <a:prstGeom prst="rightArrow">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rPr>
                <a:t>みぎ</a:t>
              </a:r>
            </a:p>
          </p:txBody>
        </p:sp>
        <p:sp>
          <p:nvSpPr>
            <p:cNvPr id="36" name="右矢印 35">
              <a:extLst>
                <a:ext uri="{FF2B5EF4-FFF2-40B4-BE49-F238E27FC236}">
                  <a16:creationId xmlns:a16="http://schemas.microsoft.com/office/drawing/2014/main" id="{8313A52F-DCFE-2F4E-8841-0D7E69DCB3A1}"/>
                </a:ext>
              </a:extLst>
            </p:cNvPr>
            <p:cNvSpPr/>
            <p:nvPr/>
          </p:nvSpPr>
          <p:spPr>
            <a:xfrm rot="18944686">
              <a:off x="2536954" y="2317783"/>
              <a:ext cx="473906" cy="504056"/>
            </a:xfrm>
            <a:prstGeom prst="rightArrow">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rPr>
                <a:t>みぎ</a:t>
              </a:r>
            </a:p>
          </p:txBody>
        </p:sp>
        <p:sp>
          <p:nvSpPr>
            <p:cNvPr id="37" name="右矢印 36">
              <a:extLst>
                <a:ext uri="{FF2B5EF4-FFF2-40B4-BE49-F238E27FC236}">
                  <a16:creationId xmlns:a16="http://schemas.microsoft.com/office/drawing/2014/main" id="{08B99AE7-3E83-A249-A6A4-9E4DC13B3616}"/>
                </a:ext>
              </a:extLst>
            </p:cNvPr>
            <p:cNvSpPr/>
            <p:nvPr/>
          </p:nvSpPr>
          <p:spPr>
            <a:xfrm rot="17845768">
              <a:off x="2081441" y="2778808"/>
              <a:ext cx="719079" cy="504056"/>
            </a:xfrm>
            <a:prstGeom prst="rightArrow">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white"/>
                  </a:solidFill>
                  <a:effectLst/>
                  <a:uLnTx/>
                  <a:uFillTx/>
                  <a:latin typeface="Calibri"/>
                  <a:ea typeface="ＭＳ Ｐゴシック" panose="020B0600070205080204" pitchFamily="34" charset="-128"/>
                  <a:cs typeface="+mn-cs"/>
                </a:rPr>
                <a:t>まえ</a:t>
              </a:r>
            </a:p>
          </p:txBody>
        </p:sp>
        <p:sp>
          <p:nvSpPr>
            <p:cNvPr id="38" name="右矢印 37">
              <a:extLst>
                <a:ext uri="{FF2B5EF4-FFF2-40B4-BE49-F238E27FC236}">
                  <a16:creationId xmlns:a16="http://schemas.microsoft.com/office/drawing/2014/main" id="{39FEC9E6-9133-3C4E-B44F-0B5DC2BC5864}"/>
                </a:ext>
              </a:extLst>
            </p:cNvPr>
            <p:cNvSpPr/>
            <p:nvPr/>
          </p:nvSpPr>
          <p:spPr>
            <a:xfrm rot="20531223">
              <a:off x="3559627" y="1646066"/>
              <a:ext cx="473906" cy="504056"/>
            </a:xfrm>
            <a:prstGeom prst="rightArrow">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rPr>
                <a:t>みぎ</a:t>
              </a:r>
            </a:p>
          </p:txBody>
        </p:sp>
        <p:sp>
          <p:nvSpPr>
            <p:cNvPr id="39" name="右矢印 38">
              <a:extLst>
                <a:ext uri="{FF2B5EF4-FFF2-40B4-BE49-F238E27FC236}">
                  <a16:creationId xmlns:a16="http://schemas.microsoft.com/office/drawing/2014/main" id="{61F10A16-E590-234C-8BA1-3D854F7DBA17}"/>
                </a:ext>
              </a:extLst>
            </p:cNvPr>
            <p:cNvSpPr/>
            <p:nvPr/>
          </p:nvSpPr>
          <p:spPr>
            <a:xfrm rot="19216473">
              <a:off x="2877358" y="1963011"/>
              <a:ext cx="719078" cy="504056"/>
            </a:xfrm>
            <a:prstGeom prst="rightArrow">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white"/>
                  </a:solidFill>
                  <a:effectLst/>
                  <a:uLnTx/>
                  <a:uFillTx/>
                  <a:latin typeface="Calibri"/>
                  <a:ea typeface="ＭＳ Ｐゴシック" panose="020B0600070205080204" pitchFamily="34" charset="-128"/>
                  <a:cs typeface="+mn-cs"/>
                </a:rPr>
                <a:t>まえ</a:t>
              </a:r>
            </a:p>
          </p:txBody>
        </p:sp>
        <p:pic>
          <p:nvPicPr>
            <p:cNvPr id="40" name="図 39">
              <a:extLst>
                <a:ext uri="{FF2B5EF4-FFF2-40B4-BE49-F238E27FC236}">
                  <a16:creationId xmlns:a16="http://schemas.microsoft.com/office/drawing/2014/main" id="{5228EAD6-E834-DB47-B419-8489E9C25EFE}"/>
                </a:ext>
              </a:extLst>
            </p:cNvPr>
            <p:cNvPicPr>
              <a:picLocks noChangeAspect="1"/>
            </p:cNvPicPr>
            <p:nvPr/>
          </p:nvPicPr>
          <p:blipFill>
            <a:blip r:embed="rId2"/>
            <a:stretch>
              <a:fillRect/>
            </a:stretch>
          </p:blipFill>
          <p:spPr>
            <a:xfrm rot="10800000">
              <a:off x="4046150" y="1420471"/>
              <a:ext cx="957897" cy="762657"/>
            </a:xfrm>
            <a:prstGeom prst="rect">
              <a:avLst/>
            </a:prstGeom>
          </p:spPr>
        </p:pic>
        <p:sp>
          <p:nvSpPr>
            <p:cNvPr id="41" name="右矢印 40">
              <a:extLst>
                <a:ext uri="{FF2B5EF4-FFF2-40B4-BE49-F238E27FC236}">
                  <a16:creationId xmlns:a16="http://schemas.microsoft.com/office/drawing/2014/main" id="{97456C7D-C415-1749-ABA3-34C14708BFEE}"/>
                </a:ext>
              </a:extLst>
            </p:cNvPr>
            <p:cNvSpPr/>
            <p:nvPr/>
          </p:nvSpPr>
          <p:spPr>
            <a:xfrm rot="10800000">
              <a:off x="3977738" y="6038209"/>
              <a:ext cx="719078" cy="504056"/>
            </a:xfrm>
            <a:prstGeom prst="rightArrow">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white"/>
                  </a:solidFill>
                  <a:effectLst/>
                  <a:uLnTx/>
                  <a:uFillTx/>
                  <a:latin typeface="Calibri"/>
                  <a:ea typeface="ＭＳ Ｐゴシック" panose="020B0600070205080204" pitchFamily="34" charset="-128"/>
                  <a:cs typeface="+mn-cs"/>
                </a:rPr>
                <a:t>まえ</a:t>
              </a:r>
            </a:p>
          </p:txBody>
        </p:sp>
        <p:sp>
          <p:nvSpPr>
            <p:cNvPr id="42" name="右矢印 41">
              <a:extLst>
                <a:ext uri="{FF2B5EF4-FFF2-40B4-BE49-F238E27FC236}">
                  <a16:creationId xmlns:a16="http://schemas.microsoft.com/office/drawing/2014/main" id="{6BA3EF33-6B03-BC4B-A456-95C456550AF5}"/>
                </a:ext>
              </a:extLst>
            </p:cNvPr>
            <p:cNvSpPr/>
            <p:nvPr/>
          </p:nvSpPr>
          <p:spPr>
            <a:xfrm rot="13555008">
              <a:off x="2549916" y="5443876"/>
              <a:ext cx="473906" cy="504056"/>
            </a:xfrm>
            <a:prstGeom prst="rightArrow">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rPr>
                <a:t>みぎ</a:t>
              </a:r>
            </a:p>
          </p:txBody>
        </p:sp>
        <p:sp>
          <p:nvSpPr>
            <p:cNvPr id="43" name="右矢印 42">
              <a:extLst>
                <a:ext uri="{FF2B5EF4-FFF2-40B4-BE49-F238E27FC236}">
                  <a16:creationId xmlns:a16="http://schemas.microsoft.com/office/drawing/2014/main" id="{7728ECA1-5AA1-024B-8ACB-771FE0D4F5D2}"/>
                </a:ext>
              </a:extLst>
            </p:cNvPr>
            <p:cNvSpPr/>
            <p:nvPr/>
          </p:nvSpPr>
          <p:spPr>
            <a:xfrm rot="11774178">
              <a:off x="3439068" y="5950555"/>
              <a:ext cx="498756" cy="504056"/>
            </a:xfrm>
            <a:prstGeom prst="rightArrow">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rPr>
                <a:t>みぎ</a:t>
              </a:r>
            </a:p>
          </p:txBody>
        </p:sp>
        <p:sp>
          <p:nvSpPr>
            <p:cNvPr id="44" name="右矢印 43">
              <a:extLst>
                <a:ext uri="{FF2B5EF4-FFF2-40B4-BE49-F238E27FC236}">
                  <a16:creationId xmlns:a16="http://schemas.microsoft.com/office/drawing/2014/main" id="{A56FA5E6-4D47-BC4C-BE4A-77A04F03F327}"/>
                </a:ext>
              </a:extLst>
            </p:cNvPr>
            <p:cNvSpPr/>
            <p:nvPr/>
          </p:nvSpPr>
          <p:spPr>
            <a:xfrm rot="11858851">
              <a:off x="2858232" y="5759913"/>
              <a:ext cx="719078" cy="504056"/>
            </a:xfrm>
            <a:prstGeom prst="rightArrow">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white"/>
                  </a:solidFill>
                  <a:effectLst/>
                  <a:uLnTx/>
                  <a:uFillTx/>
                  <a:latin typeface="Calibri"/>
                  <a:ea typeface="ＭＳ Ｐゴシック" panose="020B0600070205080204" pitchFamily="34" charset="-128"/>
                  <a:cs typeface="+mn-cs"/>
                </a:rPr>
                <a:t>まえ</a:t>
              </a:r>
            </a:p>
          </p:txBody>
        </p:sp>
        <p:sp>
          <p:nvSpPr>
            <p:cNvPr id="45" name="テキスト ボックス 44">
              <a:extLst>
                <a:ext uri="{FF2B5EF4-FFF2-40B4-BE49-F238E27FC236}">
                  <a16:creationId xmlns:a16="http://schemas.microsoft.com/office/drawing/2014/main" id="{29BD5F68-849E-9B42-9A7D-9BAF7BFD75B9}"/>
                </a:ext>
              </a:extLst>
            </p:cNvPr>
            <p:cNvSpPr txBox="1"/>
            <p:nvPr/>
          </p:nvSpPr>
          <p:spPr>
            <a:xfrm>
              <a:off x="2954692" y="3214006"/>
              <a:ext cx="3183727" cy="2101530"/>
            </a:xfrm>
            <a:prstGeom prst="rect">
              <a:avLst/>
            </a:prstGeom>
            <a:solidFill>
              <a:sysClr val="window" lastClr="FFFFFF"/>
            </a:solidFill>
            <a:ln w="12700" cap="flat" cmpd="sng" algn="ctr">
              <a:solidFill>
                <a:srgbClr val="4472C4"/>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まえにうごかすと</a:t>
              </a:r>
              <a:r>
                <a:rPr kumimoji="0" lang="ja-JP" altLang="en-US" sz="1400" b="0" i="0" u="none" strike="noStrike" kern="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みぎにまがるを</a:t>
              </a:r>
              <a:r>
                <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ずっとくりかえします</a:t>
              </a:r>
              <a:endParaRPr kumimoji="0" lang="en-US" altLang="ja-JP"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くりかえすうごきのあいだに</a:t>
              </a:r>
              <a:r>
                <a:rPr kumimoji="0" lang="en-US" altLang="ja-JP"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2/60</a:t>
              </a:r>
              <a:r>
                <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秒（</a:t>
              </a:r>
              <a:r>
                <a:rPr kumimoji="0" lang="en-US" altLang="ja-JP"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WAIT</a:t>
              </a:r>
              <a:r>
                <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２）をいれてください</a:t>
              </a:r>
              <a:endParaRPr kumimoji="0" lang="en-US" altLang="ja-JP"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spTree>
    <p:extLst>
      <p:ext uri="{BB962C8B-B14F-4D97-AF65-F5344CB8AC3E}">
        <p14:creationId xmlns:p14="http://schemas.microsoft.com/office/powerpoint/2010/main" val="1416527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82D7E88-C229-4548-9FE1-A45CAB8C17F9}"/>
              </a:ext>
            </a:extLst>
          </p:cNvPr>
          <p:cNvSpPr>
            <a:spLocks noGrp="1"/>
          </p:cNvSpPr>
          <p:nvPr>
            <p:ph type="sldNum" sz="quarter" idx="12"/>
          </p:nvPr>
        </p:nvSpPr>
        <p:spPr/>
        <p:txBody>
          <a:bodyPr/>
          <a:lstStyle/>
          <a:p>
            <a:fld id="{94996028-4936-4C92-A9A1-04585F7E9DD3}" type="slidenum">
              <a:rPr kumimoji="1" lang="ja-JP" altLang="en-US" smtClean="0"/>
              <a:pPr/>
              <a:t>34</a:t>
            </a:fld>
            <a:endParaRPr kumimoji="1" lang="ja-JP" altLang="en-US"/>
          </a:p>
        </p:txBody>
      </p:sp>
      <p:sp>
        <p:nvSpPr>
          <p:cNvPr id="6" name="コンテンツ プレースホルダー 5">
            <a:extLst>
              <a:ext uri="{FF2B5EF4-FFF2-40B4-BE49-F238E27FC236}">
                <a16:creationId xmlns:a16="http://schemas.microsoft.com/office/drawing/2014/main" id="{0F06C032-BB52-2C4C-8895-6120F99DF340}"/>
              </a:ext>
            </a:extLst>
          </p:cNvPr>
          <p:cNvSpPr>
            <a:spLocks noGrp="1"/>
          </p:cNvSpPr>
          <p:nvPr>
            <p:ph idx="1"/>
          </p:nvPr>
        </p:nvSpPr>
        <p:spPr/>
        <p:txBody>
          <a:bodyPr anchor="ctr" anchorCtr="1"/>
          <a:lstStyle/>
          <a:p>
            <a:pPr algn="ctr">
              <a:lnSpc>
                <a:spcPct val="100000"/>
              </a:lnSpc>
            </a:pPr>
            <a:r>
              <a:rPr lang="ja-JP" altLang="en-US"/>
              <a:t>まえにすすみながら、かべをみつけたらみぎによける</a:t>
            </a:r>
            <a:endParaRPr lang="en-US" altLang="ja-JP" dirty="0"/>
          </a:p>
        </p:txBody>
      </p:sp>
      <p:sp>
        <p:nvSpPr>
          <p:cNvPr id="5" name="タイトル 4">
            <a:extLst>
              <a:ext uri="{FF2B5EF4-FFF2-40B4-BE49-F238E27FC236}">
                <a16:creationId xmlns:a16="http://schemas.microsoft.com/office/drawing/2014/main" id="{6D1DDCA2-A630-4F45-BE4C-1560C17A723B}"/>
              </a:ext>
            </a:extLst>
          </p:cNvPr>
          <p:cNvSpPr>
            <a:spLocks noGrp="1"/>
          </p:cNvSpPr>
          <p:nvPr>
            <p:ph type="title"/>
          </p:nvPr>
        </p:nvSpPr>
        <p:spPr/>
        <p:txBody>
          <a:bodyPr/>
          <a:lstStyle/>
          <a:p>
            <a:r>
              <a:rPr lang="ja-JP" altLang="en-US"/>
              <a:t>センサーをつかいましょう</a:t>
            </a:r>
          </a:p>
        </p:txBody>
      </p:sp>
    </p:spTree>
    <p:extLst>
      <p:ext uri="{BB962C8B-B14F-4D97-AF65-F5344CB8AC3E}">
        <p14:creationId xmlns:p14="http://schemas.microsoft.com/office/powerpoint/2010/main" val="32812618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7D672B2E-216F-CA44-9D9C-80C6FBDF376B}"/>
              </a:ext>
            </a:extLst>
          </p:cNvPr>
          <p:cNvSpPr>
            <a:spLocks noGrp="1"/>
          </p:cNvSpPr>
          <p:nvPr>
            <p:ph type="title"/>
          </p:nvPr>
        </p:nvSpPr>
        <p:spPr/>
        <p:txBody>
          <a:bodyPr/>
          <a:lstStyle/>
          <a:p>
            <a:r>
              <a:rPr lang="ja-JP" altLang="en-US"/>
              <a:t>もしかべをみつけたらカード</a:t>
            </a:r>
          </a:p>
        </p:txBody>
      </p:sp>
      <p:sp>
        <p:nvSpPr>
          <p:cNvPr id="2" name="スライド番号プレースホルダー 1">
            <a:extLst>
              <a:ext uri="{FF2B5EF4-FFF2-40B4-BE49-F238E27FC236}">
                <a16:creationId xmlns:a16="http://schemas.microsoft.com/office/drawing/2014/main" id="{F56808F9-935C-624C-971E-45E30C388DD4}"/>
              </a:ext>
            </a:extLst>
          </p:cNvPr>
          <p:cNvSpPr>
            <a:spLocks noGrp="1"/>
          </p:cNvSpPr>
          <p:nvPr>
            <p:ph type="sldNum" sz="quarter" idx="12"/>
          </p:nvPr>
        </p:nvSpPr>
        <p:spPr/>
        <p:txBody>
          <a:bodyPr/>
          <a:lstStyle/>
          <a:p>
            <a:fld id="{94996028-4936-4C92-A9A1-04585F7E9DD3}" type="slidenum">
              <a:rPr kumimoji="1" lang="ja-JP" altLang="en-US" smtClean="0"/>
              <a:pPr/>
              <a:t>35</a:t>
            </a:fld>
            <a:endParaRPr kumimoji="1" lang="ja-JP" altLang="en-US"/>
          </a:p>
        </p:txBody>
      </p:sp>
      <p:grpSp>
        <p:nvGrpSpPr>
          <p:cNvPr id="31" name="グループ化 30">
            <a:extLst>
              <a:ext uri="{FF2B5EF4-FFF2-40B4-BE49-F238E27FC236}">
                <a16:creationId xmlns:a16="http://schemas.microsoft.com/office/drawing/2014/main" id="{CFE6D85B-1B1E-4547-8ECB-3B0E3AE5776F}"/>
              </a:ext>
            </a:extLst>
          </p:cNvPr>
          <p:cNvGrpSpPr/>
          <p:nvPr/>
        </p:nvGrpSpPr>
        <p:grpSpPr>
          <a:xfrm>
            <a:off x="1187624" y="789924"/>
            <a:ext cx="6657671" cy="4059430"/>
            <a:chOff x="395536" y="1282133"/>
            <a:chExt cx="8496944" cy="5180903"/>
          </a:xfrm>
        </p:grpSpPr>
        <p:sp>
          <p:nvSpPr>
            <p:cNvPr id="22" name="テキスト ボックス 21">
              <a:extLst>
                <a:ext uri="{FF2B5EF4-FFF2-40B4-BE49-F238E27FC236}">
                  <a16:creationId xmlns:a16="http://schemas.microsoft.com/office/drawing/2014/main" id="{618E1FB4-A690-4A4F-85D1-A9EB2C6627A8}"/>
                </a:ext>
              </a:extLst>
            </p:cNvPr>
            <p:cNvSpPr txBox="1"/>
            <p:nvPr/>
          </p:nvSpPr>
          <p:spPr>
            <a:xfrm>
              <a:off x="1403648" y="3422967"/>
              <a:ext cx="6527146" cy="471365"/>
            </a:xfrm>
            <a:prstGeom prst="rect">
              <a:avLst/>
            </a:prstGeom>
            <a:solidFill>
              <a:sysClr val="window" lastClr="FFFFFF"/>
            </a:solidFill>
            <a:ln w="12700" cap="flat" cmpd="sng" algn="ctr">
              <a:solidFill>
                <a:srgbClr val="4472C4"/>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もしひだりにかべをみつけたら</a:t>
              </a:r>
              <a:r>
                <a:rPr kumimoji="0" lang="ja-JP" altLang="en-US" b="0" i="0" u="none" strike="noStrike" kern="0" cap="none" spc="0" normalizeH="0" baseline="0" noProof="0" dirty="0" err="1">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みぎに</a:t>
              </a:r>
              <a:r>
                <a:rPr kumimoji="0" lang="ja-JP" altLang="en-US" b="0"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まがる</a:t>
              </a:r>
              <a:r>
                <a:rPr kumimoji="0" lang="ja-JP" altLang="en-US"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3" name="テキスト ボックス 22">
              <a:extLst>
                <a:ext uri="{FF2B5EF4-FFF2-40B4-BE49-F238E27FC236}">
                  <a16:creationId xmlns:a16="http://schemas.microsoft.com/office/drawing/2014/main" id="{0B7DE665-3CA4-B948-8434-DB842080439C}"/>
                </a:ext>
              </a:extLst>
            </p:cNvPr>
            <p:cNvSpPr txBox="1"/>
            <p:nvPr/>
          </p:nvSpPr>
          <p:spPr>
            <a:xfrm>
              <a:off x="1453043" y="5991671"/>
              <a:ext cx="6503333" cy="471365"/>
            </a:xfrm>
            <a:prstGeom prst="rect">
              <a:avLst/>
            </a:prstGeom>
            <a:solidFill>
              <a:sysClr val="window" lastClr="FFFFFF"/>
            </a:solidFill>
            <a:ln w="12700" cap="flat" cmpd="sng" algn="ctr">
              <a:solidFill>
                <a:srgbClr val="4472C4"/>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0" i="0" u="none" strike="noStrike" kern="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もしみぎにかべを</a:t>
              </a:r>
              <a:r>
                <a:rPr kumimoji="0" lang="ja-JP" altLang="en-US"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みつけたらひだりにまがる</a:t>
              </a:r>
              <a:r>
                <a:rPr kumimoji="0" lang="ja-JP" altLang="en-US"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pic>
          <p:nvPicPr>
            <p:cNvPr id="24" name="図 23">
              <a:extLst>
                <a:ext uri="{FF2B5EF4-FFF2-40B4-BE49-F238E27FC236}">
                  <a16:creationId xmlns:a16="http://schemas.microsoft.com/office/drawing/2014/main" id="{1EC28AC3-3E65-FF4F-9343-8008F0EDB746}"/>
                </a:ext>
              </a:extLst>
            </p:cNvPr>
            <p:cNvPicPr>
              <a:picLocks noChangeAspect="1"/>
            </p:cNvPicPr>
            <p:nvPr/>
          </p:nvPicPr>
          <p:blipFill>
            <a:blip r:embed="rId2"/>
            <a:stretch>
              <a:fillRect/>
            </a:stretch>
          </p:blipFill>
          <p:spPr>
            <a:xfrm rot="5400000">
              <a:off x="2349245" y="612223"/>
              <a:ext cx="1831189" cy="3328635"/>
            </a:xfrm>
            <a:prstGeom prst="rect">
              <a:avLst/>
            </a:prstGeom>
          </p:spPr>
        </p:pic>
        <p:pic>
          <p:nvPicPr>
            <p:cNvPr id="25" name="図 24">
              <a:extLst>
                <a:ext uri="{FF2B5EF4-FFF2-40B4-BE49-F238E27FC236}">
                  <a16:creationId xmlns:a16="http://schemas.microsoft.com/office/drawing/2014/main" id="{485E4355-AF32-D74D-996E-BAC8023196C5}"/>
                </a:ext>
              </a:extLst>
            </p:cNvPr>
            <p:cNvPicPr>
              <a:picLocks noChangeAspect="1"/>
            </p:cNvPicPr>
            <p:nvPr/>
          </p:nvPicPr>
          <p:blipFill>
            <a:blip r:embed="rId3"/>
            <a:stretch>
              <a:fillRect/>
            </a:stretch>
          </p:blipFill>
          <p:spPr>
            <a:xfrm rot="5400000">
              <a:off x="2350932" y="3299047"/>
              <a:ext cx="1831262" cy="3325187"/>
            </a:xfrm>
            <a:prstGeom prst="rect">
              <a:avLst/>
            </a:prstGeom>
          </p:spPr>
        </p:pic>
        <p:pic>
          <p:nvPicPr>
            <p:cNvPr id="26" name="図 25">
              <a:extLst>
                <a:ext uri="{FF2B5EF4-FFF2-40B4-BE49-F238E27FC236}">
                  <a16:creationId xmlns:a16="http://schemas.microsoft.com/office/drawing/2014/main" id="{EF809FF5-97D7-F445-BAD2-A842CEB650EA}"/>
                </a:ext>
              </a:extLst>
            </p:cNvPr>
            <p:cNvPicPr>
              <a:picLocks noChangeAspect="1"/>
            </p:cNvPicPr>
            <p:nvPr/>
          </p:nvPicPr>
          <p:blipFill>
            <a:blip r:embed="rId4"/>
            <a:stretch>
              <a:fillRect/>
            </a:stretch>
          </p:blipFill>
          <p:spPr>
            <a:xfrm rot="5400000">
              <a:off x="5806278" y="609989"/>
              <a:ext cx="1832774" cy="3331518"/>
            </a:xfrm>
            <a:prstGeom prst="rect">
              <a:avLst/>
            </a:prstGeom>
          </p:spPr>
        </p:pic>
        <p:sp>
          <p:nvSpPr>
            <p:cNvPr id="27" name="テキスト ボックス 26">
              <a:extLst>
                <a:ext uri="{FF2B5EF4-FFF2-40B4-BE49-F238E27FC236}">
                  <a16:creationId xmlns:a16="http://schemas.microsoft.com/office/drawing/2014/main" id="{29EA010E-8ADC-AD44-8F80-0CADE4779DDA}"/>
                </a:ext>
              </a:extLst>
            </p:cNvPr>
            <p:cNvSpPr txBox="1"/>
            <p:nvPr/>
          </p:nvSpPr>
          <p:spPr>
            <a:xfrm>
              <a:off x="467544" y="1438259"/>
              <a:ext cx="1005230" cy="1753876"/>
            </a:xfrm>
            <a:prstGeom prst="rect">
              <a:avLst/>
            </a:prstGeom>
            <a:solidFill>
              <a:srgbClr val="E7E6E6">
                <a:lumMod val="90000"/>
              </a:srgbClr>
            </a:solidFill>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3600" b="1" i="0" u="none" strike="noStrike" kern="0" cap="none" spc="0" normalizeH="0" baseline="0" noProof="0" dirty="0">
                  <a:ln>
                    <a:noFill/>
                  </a:ln>
                  <a:solidFill>
                    <a:prstClr val="black"/>
                  </a:solidFill>
                  <a:effectLst/>
                  <a:uLnTx/>
                  <a:uFillTx/>
                </a:rPr>
                <a:t>10</a:t>
              </a:r>
              <a:endParaRPr kumimoji="0" lang="ja-JP" altLang="en-US" sz="3600" b="1" i="0" u="none" strike="noStrike" kern="0" cap="none" spc="0" normalizeH="0" baseline="0" noProof="0" dirty="0">
                <a:ln>
                  <a:noFill/>
                </a:ln>
                <a:solidFill>
                  <a:prstClr val="black"/>
                </a:solidFill>
                <a:effectLst/>
                <a:uLnTx/>
                <a:uFillTx/>
              </a:endParaRPr>
            </a:p>
          </p:txBody>
        </p:sp>
        <p:pic>
          <p:nvPicPr>
            <p:cNvPr id="28" name="図 27">
              <a:extLst>
                <a:ext uri="{FF2B5EF4-FFF2-40B4-BE49-F238E27FC236}">
                  <a16:creationId xmlns:a16="http://schemas.microsoft.com/office/drawing/2014/main" id="{12C74069-C011-6A45-BE1E-0E8862B54B1C}"/>
                </a:ext>
              </a:extLst>
            </p:cNvPr>
            <p:cNvPicPr>
              <a:picLocks noChangeAspect="1"/>
            </p:cNvPicPr>
            <p:nvPr/>
          </p:nvPicPr>
          <p:blipFill>
            <a:blip r:embed="rId5"/>
            <a:stretch>
              <a:fillRect/>
            </a:stretch>
          </p:blipFill>
          <p:spPr>
            <a:xfrm rot="5400000">
              <a:off x="5808069" y="3280245"/>
              <a:ext cx="1832775" cy="3327934"/>
            </a:xfrm>
            <a:prstGeom prst="rect">
              <a:avLst/>
            </a:prstGeom>
          </p:spPr>
        </p:pic>
        <p:sp>
          <p:nvSpPr>
            <p:cNvPr id="29" name="正方形/長方形 28">
              <a:extLst>
                <a:ext uri="{FF2B5EF4-FFF2-40B4-BE49-F238E27FC236}">
                  <a16:creationId xmlns:a16="http://schemas.microsoft.com/office/drawing/2014/main" id="{616FC235-7679-234E-B27B-0FFD67C36BE1}"/>
                </a:ext>
              </a:extLst>
            </p:cNvPr>
            <p:cNvSpPr/>
            <p:nvPr/>
          </p:nvSpPr>
          <p:spPr>
            <a:xfrm>
              <a:off x="395536" y="3967867"/>
              <a:ext cx="8496944" cy="1963103"/>
            </a:xfrm>
            <a:prstGeom prst="rect">
              <a:avLst/>
            </a:prstGeom>
            <a:no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30" name="テキスト ボックス 29">
              <a:extLst>
                <a:ext uri="{FF2B5EF4-FFF2-40B4-BE49-F238E27FC236}">
                  <a16:creationId xmlns:a16="http://schemas.microsoft.com/office/drawing/2014/main" id="{93174B74-593F-754E-94CE-3C9DC8F151C8}"/>
                </a:ext>
              </a:extLst>
            </p:cNvPr>
            <p:cNvSpPr txBox="1"/>
            <p:nvPr/>
          </p:nvSpPr>
          <p:spPr>
            <a:xfrm>
              <a:off x="467544" y="4065359"/>
              <a:ext cx="1005230" cy="1753876"/>
            </a:xfrm>
            <a:prstGeom prst="rect">
              <a:avLst/>
            </a:prstGeom>
            <a:solidFill>
              <a:srgbClr val="E7E6E6">
                <a:lumMod val="90000"/>
              </a:srgbClr>
            </a:solidFill>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3600" b="1" i="0" u="none" strike="noStrike" kern="0" cap="none" spc="0" normalizeH="0" baseline="0" noProof="0" dirty="0">
                  <a:ln>
                    <a:noFill/>
                  </a:ln>
                  <a:solidFill>
                    <a:prstClr val="black"/>
                  </a:solidFill>
                  <a:effectLst/>
                  <a:uLnTx/>
                  <a:uFillTx/>
                </a:rPr>
                <a:t>10</a:t>
              </a:r>
              <a:endParaRPr kumimoji="0" lang="ja-JP" altLang="en-US" sz="3600" b="1" i="0" u="none" strike="noStrike" kern="0" cap="none" spc="0" normalizeH="0" baseline="0" noProof="0" dirty="0">
                <a:ln>
                  <a:noFill/>
                </a:ln>
                <a:solidFill>
                  <a:prstClr val="black"/>
                </a:solidFill>
                <a:effectLst/>
                <a:uLnTx/>
                <a:uFillTx/>
              </a:endParaRPr>
            </a:p>
          </p:txBody>
        </p:sp>
        <p:sp>
          <p:nvSpPr>
            <p:cNvPr id="32" name="正方形/長方形 31">
              <a:extLst>
                <a:ext uri="{FF2B5EF4-FFF2-40B4-BE49-F238E27FC236}">
                  <a16:creationId xmlns:a16="http://schemas.microsoft.com/office/drawing/2014/main" id="{631C3A56-210A-6444-A89C-FB8D739EC47E}"/>
                </a:ext>
              </a:extLst>
            </p:cNvPr>
            <p:cNvSpPr/>
            <p:nvPr/>
          </p:nvSpPr>
          <p:spPr>
            <a:xfrm>
              <a:off x="395536" y="1282133"/>
              <a:ext cx="8496944" cy="1963103"/>
            </a:xfrm>
            <a:prstGeom prst="rect">
              <a:avLst/>
            </a:prstGeom>
            <a:no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sp>
        <p:nvSpPr>
          <p:cNvPr id="3" name="左矢印 2"/>
          <p:cNvSpPr/>
          <p:nvPr/>
        </p:nvSpPr>
        <p:spPr>
          <a:xfrm flipH="1">
            <a:off x="239438" y="1187695"/>
            <a:ext cx="1047932" cy="7920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こちらを</a:t>
            </a:r>
            <a:endParaRPr kumimoji="1" lang="en-US" altLang="ja-JP" sz="1200" dirty="0"/>
          </a:p>
          <a:p>
            <a:pPr algn="ctr"/>
            <a:r>
              <a:rPr kumimoji="1" lang="ja-JP" altLang="en-US" sz="1200" dirty="0"/>
              <a:t>使おう</a:t>
            </a:r>
            <a:endParaRPr kumimoji="1" lang="ja-JP" altLang="en-US" dirty="0"/>
          </a:p>
        </p:txBody>
      </p:sp>
    </p:spTree>
    <p:extLst>
      <p:ext uri="{BB962C8B-B14F-4D97-AF65-F5344CB8AC3E}">
        <p14:creationId xmlns:p14="http://schemas.microsoft.com/office/powerpoint/2010/main" val="37830016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prstGeom prst="rect">
            <a:avLst/>
          </a:prstGeom>
        </p:spPr>
        <p:txBody>
          <a:bodyPr>
            <a:normAutofit fontScale="90000"/>
          </a:bodyPr>
          <a:lstStyle/>
          <a:p>
            <a:r>
              <a:rPr kumimoji="1" lang="ja-JP" altLang="en-US" dirty="0"/>
              <a:t>もんだい</a:t>
            </a:r>
            <a:r>
              <a:rPr lang="ja-JP" altLang="en-US" dirty="0" err="1"/>
              <a:t>の</a:t>
            </a:r>
            <a:r>
              <a:rPr kumimoji="1" lang="ja-JP" altLang="en-US" dirty="0"/>
              <a:t>かいとうれい</a:t>
            </a:r>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36</a:t>
            </a:fld>
            <a:endParaRPr kumimoji="1" lang="ja-JP" altLang="en-US"/>
          </a:p>
        </p:txBody>
      </p:sp>
      <p:sp>
        <p:nvSpPr>
          <p:cNvPr id="4" name="テキスト ボックス 3"/>
          <p:cNvSpPr txBox="1"/>
          <p:nvPr/>
        </p:nvSpPr>
        <p:spPr>
          <a:xfrm>
            <a:off x="2266387" y="1059582"/>
            <a:ext cx="3954535" cy="273921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ja-JP" sz="2400" dirty="0">
                <a:solidFill>
                  <a:schemeClr val="tx1"/>
                </a:solidFill>
              </a:rPr>
              <a:t>10</a:t>
            </a:r>
            <a:r>
              <a:rPr lang="ja-JP" altLang="en-US" sz="2400" dirty="0">
                <a:solidFill>
                  <a:schemeClr val="tx1"/>
                </a:solidFill>
              </a:rPr>
              <a:t>　</a:t>
            </a:r>
            <a:r>
              <a:rPr lang="en-US" altLang="ja-JP" sz="2400" dirty="0">
                <a:solidFill>
                  <a:schemeClr val="tx1"/>
                </a:solidFill>
              </a:rPr>
              <a:t>@LOOP</a:t>
            </a:r>
          </a:p>
          <a:p>
            <a:r>
              <a:rPr lang="en-US" altLang="ja-JP" sz="2400" dirty="0">
                <a:solidFill>
                  <a:schemeClr val="tx1"/>
                </a:solidFill>
              </a:rPr>
              <a:t>20</a:t>
            </a:r>
            <a:r>
              <a:rPr lang="ja-JP" altLang="en-US" sz="2400" dirty="0">
                <a:solidFill>
                  <a:schemeClr val="tx1"/>
                </a:solidFill>
              </a:rPr>
              <a:t>　</a:t>
            </a:r>
            <a:r>
              <a:rPr lang="en-US" altLang="ja-JP" sz="2400" dirty="0">
                <a:solidFill>
                  <a:schemeClr val="tx1"/>
                </a:solidFill>
              </a:rPr>
              <a:t>OUT 10</a:t>
            </a:r>
          </a:p>
          <a:p>
            <a:r>
              <a:rPr lang="en-US" altLang="ja-JP" sz="2400" dirty="0">
                <a:solidFill>
                  <a:schemeClr val="tx1"/>
                </a:solidFill>
              </a:rPr>
              <a:t>30</a:t>
            </a:r>
            <a:r>
              <a:rPr lang="ja-JP" altLang="en-US" sz="2400" dirty="0">
                <a:solidFill>
                  <a:schemeClr val="tx1"/>
                </a:solidFill>
              </a:rPr>
              <a:t>　</a:t>
            </a:r>
            <a:r>
              <a:rPr lang="en-US" altLang="ja-JP" sz="2400" dirty="0">
                <a:solidFill>
                  <a:schemeClr val="tx1"/>
                </a:solidFill>
              </a:rPr>
              <a:t>IF IN(4) = 1 THEN OUT</a:t>
            </a:r>
            <a:r>
              <a:rPr lang="ja-JP" altLang="en-US" sz="2400" dirty="0">
                <a:solidFill>
                  <a:schemeClr val="tx1"/>
                </a:solidFill>
              </a:rPr>
              <a:t> </a:t>
            </a:r>
            <a:r>
              <a:rPr lang="en-US" altLang="ja-JP" sz="2400" dirty="0">
                <a:solidFill>
                  <a:schemeClr val="tx1"/>
                </a:solidFill>
              </a:rPr>
              <a:t>9</a:t>
            </a:r>
          </a:p>
          <a:p>
            <a:r>
              <a:rPr lang="en-US" altLang="ja-JP" sz="2400" dirty="0">
                <a:solidFill>
                  <a:schemeClr val="tx1"/>
                </a:solidFill>
              </a:rPr>
              <a:t>40</a:t>
            </a:r>
            <a:r>
              <a:rPr lang="ja-JP" altLang="en-US" sz="2400" dirty="0">
                <a:solidFill>
                  <a:schemeClr val="tx1"/>
                </a:solidFill>
              </a:rPr>
              <a:t>　</a:t>
            </a:r>
            <a:r>
              <a:rPr lang="en-US" altLang="ja-JP" sz="2400" dirty="0">
                <a:solidFill>
                  <a:schemeClr val="tx1"/>
                </a:solidFill>
              </a:rPr>
              <a:t>WAIT 2</a:t>
            </a:r>
          </a:p>
          <a:p>
            <a:r>
              <a:rPr lang="en-US" altLang="ja-JP" sz="2400" dirty="0">
                <a:solidFill>
                  <a:schemeClr val="tx1"/>
                </a:solidFill>
              </a:rPr>
              <a:t>50</a:t>
            </a:r>
            <a:r>
              <a:rPr lang="ja-JP" altLang="en-US" sz="2400" dirty="0">
                <a:solidFill>
                  <a:schemeClr val="tx1"/>
                </a:solidFill>
              </a:rPr>
              <a:t>　</a:t>
            </a:r>
            <a:r>
              <a:rPr lang="en-US" altLang="ja-JP" sz="2400" dirty="0">
                <a:solidFill>
                  <a:schemeClr val="tx1"/>
                </a:solidFill>
              </a:rPr>
              <a:t>GOTO @LOOP</a:t>
            </a:r>
          </a:p>
          <a:p>
            <a:r>
              <a:rPr lang="en-US" altLang="ja-JP" sz="2400" dirty="0">
                <a:solidFill>
                  <a:schemeClr val="tx1"/>
                </a:solidFill>
              </a:rPr>
              <a:t>SAVE 0</a:t>
            </a:r>
          </a:p>
          <a:p>
            <a:endParaRPr lang="en-US" altLang="ja-JP" sz="2800" dirty="0">
              <a:solidFill>
                <a:schemeClr val="tx1"/>
              </a:solidFill>
            </a:endParaRPr>
          </a:p>
        </p:txBody>
      </p:sp>
      <p:sp>
        <p:nvSpPr>
          <p:cNvPr id="7" name="雲 6">
            <a:extLst>
              <a:ext uri="{FF2B5EF4-FFF2-40B4-BE49-F238E27FC236}">
                <a16:creationId xmlns:a16="http://schemas.microsoft.com/office/drawing/2014/main" id="{F08C3415-491A-0348-AFEA-6B0BE437AE4E}"/>
              </a:ext>
            </a:extLst>
          </p:cNvPr>
          <p:cNvSpPr/>
          <p:nvPr/>
        </p:nvSpPr>
        <p:spPr>
          <a:xfrm rot="21042577">
            <a:off x="5165033" y="2834289"/>
            <a:ext cx="3123316" cy="1356070"/>
          </a:xfrm>
          <a:prstGeom prst="cloud">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センサーのつかいかた</a:t>
            </a:r>
            <a:endParaRPr kumimoji="0" lang="en-US" altLang="ja-JP" sz="16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わかったよね！</a:t>
            </a:r>
          </a:p>
        </p:txBody>
      </p:sp>
    </p:spTree>
    <p:extLst>
      <p:ext uri="{BB962C8B-B14F-4D97-AF65-F5344CB8AC3E}">
        <p14:creationId xmlns:p14="http://schemas.microsoft.com/office/powerpoint/2010/main" val="15308853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4BF3FF5-CE6F-0841-85BF-FB52EDD00AC4}"/>
              </a:ext>
            </a:extLst>
          </p:cNvPr>
          <p:cNvSpPr>
            <a:spLocks noGrp="1"/>
          </p:cNvSpPr>
          <p:nvPr>
            <p:ph type="sldNum" sz="quarter" idx="12"/>
          </p:nvPr>
        </p:nvSpPr>
        <p:spPr/>
        <p:txBody>
          <a:bodyPr/>
          <a:lstStyle/>
          <a:p>
            <a:fld id="{94996028-4936-4C92-A9A1-04585F7E9DD3}" type="slidenum">
              <a:rPr kumimoji="1" lang="ja-JP" altLang="en-US" smtClean="0"/>
              <a:pPr/>
              <a:t>37</a:t>
            </a:fld>
            <a:endParaRPr kumimoji="1" lang="ja-JP" altLang="en-US"/>
          </a:p>
        </p:txBody>
      </p:sp>
      <p:sp>
        <p:nvSpPr>
          <p:cNvPr id="6" name="コンテンツ プレースホルダー 5">
            <a:extLst>
              <a:ext uri="{FF2B5EF4-FFF2-40B4-BE49-F238E27FC236}">
                <a16:creationId xmlns:a16="http://schemas.microsoft.com/office/drawing/2014/main" id="{F413A4C2-BDD4-DA47-81E0-854E53A4323B}"/>
              </a:ext>
            </a:extLst>
          </p:cNvPr>
          <p:cNvSpPr>
            <a:spLocks noGrp="1"/>
          </p:cNvSpPr>
          <p:nvPr>
            <p:ph idx="1"/>
          </p:nvPr>
        </p:nvSpPr>
        <p:spPr/>
        <p:txBody>
          <a:bodyPr anchor="ctr" anchorCtr="1"/>
          <a:lstStyle/>
          <a:p>
            <a:pPr algn="ctr"/>
            <a:r>
              <a:rPr lang="ja-JP" altLang="en-US"/>
              <a:t>コースを</a:t>
            </a:r>
            <a:endParaRPr lang="en-US" altLang="ja-JP" dirty="0"/>
          </a:p>
          <a:p>
            <a:pPr algn="ctr"/>
            <a:r>
              <a:rPr lang="ja-JP" altLang="en-US"/>
              <a:t>はしらせてください！</a:t>
            </a:r>
            <a:endParaRPr lang="en-US" altLang="ja-JP" dirty="0"/>
          </a:p>
          <a:p>
            <a:pPr algn="ctr"/>
            <a:endParaRPr lang="en-US" altLang="ja-JP" sz="1200" dirty="0"/>
          </a:p>
          <a:p>
            <a:pPr algn="ctr"/>
            <a:r>
              <a:rPr lang="ja-JP" altLang="en-US" sz="3200"/>
              <a:t>めいろをたんけんする</a:t>
            </a:r>
            <a:endParaRPr lang="en-US" altLang="ja-JP" sz="3200" dirty="0"/>
          </a:p>
          <a:p>
            <a:pPr algn="ctr"/>
            <a:r>
              <a:rPr lang="ja-JP" altLang="en-US" sz="3200"/>
              <a:t>プログラムを作ろう</a:t>
            </a:r>
          </a:p>
        </p:txBody>
      </p:sp>
      <p:sp>
        <p:nvSpPr>
          <p:cNvPr id="5" name="タイトル 4">
            <a:extLst>
              <a:ext uri="{FF2B5EF4-FFF2-40B4-BE49-F238E27FC236}">
                <a16:creationId xmlns:a16="http://schemas.microsoft.com/office/drawing/2014/main" id="{D5073702-55F0-374D-8A34-139184E423FF}"/>
              </a:ext>
            </a:extLst>
          </p:cNvPr>
          <p:cNvSpPr>
            <a:spLocks noGrp="1"/>
          </p:cNvSpPr>
          <p:nvPr>
            <p:ph type="title"/>
          </p:nvPr>
        </p:nvSpPr>
        <p:spPr/>
        <p:txBody>
          <a:bodyPr/>
          <a:lstStyle/>
          <a:p>
            <a:r>
              <a:rPr lang="ja-JP" altLang="en-US"/>
              <a:t>さいごのもんだい</a:t>
            </a:r>
          </a:p>
        </p:txBody>
      </p:sp>
    </p:spTree>
    <p:extLst>
      <p:ext uri="{BB962C8B-B14F-4D97-AF65-F5344CB8AC3E}">
        <p14:creationId xmlns:p14="http://schemas.microsoft.com/office/powerpoint/2010/main" val="8279993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prstGeom prst="rect">
            <a:avLst/>
          </a:prstGeom>
        </p:spPr>
        <p:txBody>
          <a:bodyPr>
            <a:normAutofit fontScale="90000"/>
          </a:bodyPr>
          <a:lstStyle/>
          <a:p>
            <a:r>
              <a:rPr kumimoji="1" lang="ja-JP" altLang="en-US" dirty="0"/>
              <a:t>メモ</a:t>
            </a:r>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38</a:t>
            </a:fld>
            <a:endParaRPr kumimoji="1" lang="ja-JP" altLang="en-US"/>
          </a:p>
        </p:txBody>
      </p:sp>
      <p:sp>
        <p:nvSpPr>
          <p:cNvPr id="4" name="テキスト ボックス 3"/>
          <p:cNvSpPr txBox="1"/>
          <p:nvPr/>
        </p:nvSpPr>
        <p:spPr>
          <a:xfrm>
            <a:off x="1090656" y="751635"/>
            <a:ext cx="6962687" cy="397031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ja-JP" altLang="en-US" sz="2400" dirty="0">
                <a:solidFill>
                  <a:schemeClr val="tx1"/>
                </a:solidFill>
              </a:rPr>
              <a:t>プログラミングにひつようなことをメモしてね！</a:t>
            </a:r>
            <a:endParaRPr lang="en-US" altLang="ja-JP" sz="2400" dirty="0">
              <a:solidFill>
                <a:schemeClr val="tx1"/>
              </a:solidFill>
            </a:endParaRPr>
          </a:p>
          <a:p>
            <a:endParaRPr lang="en-US" altLang="ja-JP" sz="2800" dirty="0">
              <a:solidFill>
                <a:schemeClr val="tx1"/>
              </a:solidFill>
            </a:endParaRPr>
          </a:p>
          <a:p>
            <a:endParaRPr lang="en-US" altLang="ja-JP" sz="2800" dirty="0">
              <a:solidFill>
                <a:schemeClr val="tx1"/>
              </a:solidFill>
            </a:endParaRPr>
          </a:p>
          <a:p>
            <a:endParaRPr lang="en-US" altLang="ja-JP" sz="2800" dirty="0">
              <a:solidFill>
                <a:schemeClr val="tx1"/>
              </a:solidFill>
            </a:endParaRPr>
          </a:p>
          <a:p>
            <a:endParaRPr lang="en-US" altLang="ja-JP" sz="2800" dirty="0">
              <a:solidFill>
                <a:schemeClr val="tx1"/>
              </a:solidFill>
            </a:endParaRPr>
          </a:p>
          <a:p>
            <a:endParaRPr lang="en-US" altLang="ja-JP" sz="2800" dirty="0">
              <a:solidFill>
                <a:schemeClr val="tx1"/>
              </a:solidFill>
            </a:endParaRPr>
          </a:p>
          <a:p>
            <a:endParaRPr lang="en-US" altLang="ja-JP" sz="2800" dirty="0">
              <a:solidFill>
                <a:schemeClr val="tx1"/>
              </a:solidFill>
            </a:endParaRPr>
          </a:p>
          <a:p>
            <a:endParaRPr lang="en-US" altLang="ja-JP" sz="2800" dirty="0">
              <a:solidFill>
                <a:schemeClr val="tx1"/>
              </a:solidFill>
            </a:endParaRPr>
          </a:p>
          <a:p>
            <a:endParaRPr lang="en-US" altLang="ja-JP" sz="2800" dirty="0">
              <a:solidFill>
                <a:schemeClr val="tx1"/>
              </a:solidFill>
            </a:endParaRPr>
          </a:p>
        </p:txBody>
      </p:sp>
    </p:spTree>
    <p:extLst>
      <p:ext uri="{BB962C8B-B14F-4D97-AF65-F5344CB8AC3E}">
        <p14:creationId xmlns:p14="http://schemas.microsoft.com/office/powerpoint/2010/main" val="39454462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prstGeom prst="rect">
            <a:avLst/>
          </a:prstGeom>
        </p:spPr>
        <p:txBody>
          <a:bodyPr/>
          <a:lstStyle/>
          <a:p>
            <a:r>
              <a:rPr kumimoji="1" lang="en-US" altLang="ja-JP" dirty="0" err="1"/>
              <a:t>IchigoJam</a:t>
            </a:r>
            <a:r>
              <a:rPr kumimoji="1" lang="en-US" altLang="ja-JP" dirty="0"/>
              <a:t> BASIC</a:t>
            </a:r>
            <a:r>
              <a:rPr lang="ja-JP" altLang="en-US" dirty="0"/>
              <a:t>の操作</a:t>
            </a:r>
            <a:endParaRPr kumimoji="1" lang="ja-JP" altLang="en-US" dirty="0"/>
          </a:p>
        </p:txBody>
      </p:sp>
      <p:sp>
        <p:nvSpPr>
          <p:cNvPr id="5" name="コンテンツ プレースホルダー 4">
            <a:extLst>
              <a:ext uri="{FF2B5EF4-FFF2-40B4-BE49-F238E27FC236}">
                <a16:creationId xmlns:a16="http://schemas.microsoft.com/office/drawing/2014/main" id="{A7A4D322-9A24-F849-9E02-B7680DF342FC}"/>
              </a:ext>
            </a:extLst>
          </p:cNvPr>
          <p:cNvSpPr>
            <a:spLocks noGrp="1"/>
          </p:cNvSpPr>
          <p:nvPr>
            <p:ph idx="1"/>
          </p:nvPr>
        </p:nvSpPr>
        <p:spPr/>
        <p:txBody>
          <a:bodyPr/>
          <a:lstStyle/>
          <a:p>
            <a:endParaRPr lang="ja-JP" altLang="en-US"/>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39</a:t>
            </a:fld>
            <a:endParaRPr kumimoji="1" lang="ja-JP" altLang="en-US"/>
          </a:p>
        </p:txBody>
      </p:sp>
      <p:sp>
        <p:nvSpPr>
          <p:cNvPr id="7" name="テキスト ボックス 6"/>
          <p:cNvSpPr txBox="1"/>
          <p:nvPr/>
        </p:nvSpPr>
        <p:spPr>
          <a:xfrm>
            <a:off x="758153" y="1275020"/>
            <a:ext cx="7704856" cy="3600986"/>
          </a:xfrm>
          <a:prstGeom prst="rect">
            <a:avLst/>
          </a:prstGeom>
          <a:noFill/>
        </p:spPr>
        <p:txBody>
          <a:bodyPr wrap="square" rtlCol="0">
            <a:spAutoFit/>
          </a:bodyPr>
          <a:lstStyle/>
          <a:p>
            <a:r>
              <a:rPr lang="en-US" altLang="ja-JP" sz="1600" dirty="0"/>
              <a:t>【ESC】</a:t>
            </a:r>
          </a:p>
          <a:p>
            <a:r>
              <a:rPr lang="ja-JP" altLang="en-US" sz="1600" dirty="0"/>
              <a:t>実行中のプログラムを強制終了する。「ずっとくり返す」カードで終わらないプログラムを作った場合にプログラムを終了させる。</a:t>
            </a:r>
            <a:endParaRPr lang="en-US" altLang="ja-JP" sz="1600" dirty="0"/>
          </a:p>
          <a:p>
            <a:endParaRPr lang="en-US" altLang="ja-JP" sz="1200" dirty="0"/>
          </a:p>
          <a:p>
            <a:r>
              <a:rPr lang="en-US" altLang="ja-JP" sz="1600" dirty="0"/>
              <a:t>【F5】</a:t>
            </a:r>
          </a:p>
          <a:p>
            <a:r>
              <a:rPr lang="ja-JP" altLang="en-US" sz="1600" dirty="0"/>
              <a:t>メモリ上にあるプログラムを実行します。</a:t>
            </a:r>
            <a:r>
              <a:rPr lang="en-US" altLang="ja-JP" sz="1600" dirty="0"/>
              <a:t>RUN</a:t>
            </a:r>
            <a:r>
              <a:rPr lang="ja-JP" altLang="en-US" sz="1600" dirty="0"/>
              <a:t>コマンドと同じ。</a:t>
            </a:r>
            <a:endParaRPr lang="en-US" altLang="ja-JP" sz="1600" dirty="0"/>
          </a:p>
          <a:p>
            <a:endParaRPr lang="en-US" altLang="ja-JP" sz="1200" dirty="0"/>
          </a:p>
          <a:p>
            <a:r>
              <a:rPr lang="en-US" altLang="ja-JP" sz="1600" dirty="0"/>
              <a:t>【F1】</a:t>
            </a:r>
          </a:p>
          <a:p>
            <a:r>
              <a:rPr lang="ja-JP" altLang="en-US" sz="1600" dirty="0"/>
              <a:t>画面をクリア。</a:t>
            </a:r>
            <a:r>
              <a:rPr lang="en-US" altLang="ja-JP" sz="1600" dirty="0"/>
              <a:t>CLS</a:t>
            </a:r>
            <a:r>
              <a:rPr lang="ja-JP" altLang="en-US" sz="1600" dirty="0"/>
              <a:t>コマンドと同じ。</a:t>
            </a:r>
            <a:endParaRPr lang="en-US" altLang="ja-JP" sz="1600" dirty="0"/>
          </a:p>
          <a:p>
            <a:endParaRPr lang="en-US" altLang="ja-JP" sz="1200" dirty="0"/>
          </a:p>
          <a:p>
            <a:r>
              <a:rPr lang="en-US" altLang="ja-JP" sz="1600" dirty="0"/>
              <a:t>【F3】 </a:t>
            </a:r>
          </a:p>
          <a:p>
            <a:r>
              <a:rPr lang="ja-JP" altLang="en-US" sz="1600" dirty="0"/>
              <a:t>メモリ上にあるプログラムを電源を消しても消えない領域に保存。</a:t>
            </a:r>
            <a:r>
              <a:rPr lang="en-US" altLang="ja-JP" sz="1600" dirty="0"/>
              <a:t>SAVE</a:t>
            </a:r>
            <a:r>
              <a:rPr lang="ja-JP" altLang="en-US" sz="1600" dirty="0"/>
              <a:t>コマンドと同じ。</a:t>
            </a:r>
            <a:endParaRPr lang="en-US" altLang="ja-JP" sz="1600" dirty="0"/>
          </a:p>
          <a:p>
            <a:endParaRPr lang="en-US" altLang="ja-JP" sz="1200" dirty="0"/>
          </a:p>
          <a:p>
            <a:r>
              <a:rPr lang="en-US" altLang="ja-JP" sz="1600" dirty="0"/>
              <a:t>【F2】</a:t>
            </a:r>
          </a:p>
          <a:p>
            <a:r>
              <a:rPr lang="ja-JP" altLang="en-US" sz="1600" dirty="0"/>
              <a:t>保存したプログラムをメモリ上に呼び出す。</a:t>
            </a:r>
            <a:r>
              <a:rPr lang="en-US" altLang="ja-JP" sz="1600" dirty="0"/>
              <a:t>LOAD</a:t>
            </a:r>
            <a:r>
              <a:rPr lang="ja-JP" altLang="en-US" sz="1600" dirty="0"/>
              <a:t>コマンドと同じ。</a:t>
            </a:r>
            <a:endParaRPr lang="en-US" altLang="ja-JP" sz="1600" dirty="0"/>
          </a:p>
        </p:txBody>
      </p:sp>
      <p:sp>
        <p:nvSpPr>
          <p:cNvPr id="3" name="テキスト ボックス 2"/>
          <p:cNvSpPr txBox="1"/>
          <p:nvPr/>
        </p:nvSpPr>
        <p:spPr>
          <a:xfrm>
            <a:off x="2771800" y="761260"/>
            <a:ext cx="2592288" cy="461665"/>
          </a:xfrm>
          <a:prstGeom prst="rect">
            <a:avLst/>
          </a:prstGeom>
          <a:noFill/>
        </p:spPr>
        <p:txBody>
          <a:bodyPr wrap="square" rtlCol="0">
            <a:spAutoFit/>
          </a:bodyPr>
          <a:lstStyle/>
          <a:p>
            <a:r>
              <a:rPr lang="ja-JP" altLang="en-US" sz="2400" dirty="0"/>
              <a:t>便利なキー</a:t>
            </a:r>
          </a:p>
        </p:txBody>
      </p:sp>
    </p:spTree>
    <p:extLst>
      <p:ext uri="{BB962C8B-B14F-4D97-AF65-F5344CB8AC3E}">
        <p14:creationId xmlns:p14="http://schemas.microsoft.com/office/powerpoint/2010/main" val="1379885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prstGeom prst="rect">
            <a:avLst/>
          </a:prstGeom>
        </p:spPr>
        <p:txBody>
          <a:bodyPr/>
          <a:lstStyle/>
          <a:p>
            <a:r>
              <a:rPr kumimoji="1" lang="ja-JP" altLang="en-US" dirty="0"/>
              <a:t>ひつようなもの①</a:t>
            </a:r>
          </a:p>
        </p:txBody>
      </p:sp>
      <p:sp>
        <p:nvSpPr>
          <p:cNvPr id="6" name="コンテンツ プレースホルダー 5">
            <a:extLst>
              <a:ext uri="{FF2B5EF4-FFF2-40B4-BE49-F238E27FC236}">
                <a16:creationId xmlns:a16="http://schemas.microsoft.com/office/drawing/2014/main" id="{F3CA3D0F-378D-EA4A-B941-DCD7DC0D0CDA}"/>
              </a:ext>
            </a:extLst>
          </p:cNvPr>
          <p:cNvSpPr>
            <a:spLocks noGrp="1"/>
          </p:cNvSpPr>
          <p:nvPr>
            <p:ph idx="1"/>
          </p:nvPr>
        </p:nvSpPr>
        <p:spPr>
          <a:xfrm>
            <a:off x="628650" y="1275606"/>
            <a:ext cx="8263830" cy="3357117"/>
          </a:xfrm>
          <a:prstGeom prst="rect">
            <a:avLst/>
          </a:prstGeom>
        </p:spPr>
        <p:txBody>
          <a:bodyPr/>
          <a:lstStyle/>
          <a:p>
            <a:r>
              <a:rPr lang="ja-JP" altLang="en-US"/>
              <a:t>カトラリーカード</a:t>
            </a:r>
            <a:r>
              <a:rPr lang="en-US" altLang="ja-JP" dirty="0"/>
              <a:t>…</a:t>
            </a:r>
            <a:r>
              <a:rPr lang="ja-JP" altLang="en-US"/>
              <a:t>１くみ</a:t>
            </a:r>
            <a:endParaRPr lang="en-US" altLang="ja-JP" dirty="0"/>
          </a:p>
          <a:p>
            <a:pPr lvl="1"/>
            <a:r>
              <a:rPr lang="ja-JP" altLang="en-US"/>
              <a:t>プログラムのじゅんばんをかんがえるためにつかうよ</a:t>
            </a:r>
            <a:endParaRPr lang="en-US" altLang="ja-JP" dirty="0"/>
          </a:p>
          <a:p>
            <a:endParaRPr lang="en-US" altLang="ja-JP" dirty="0"/>
          </a:p>
          <a:p>
            <a:r>
              <a:rPr lang="ja-JP" altLang="en-US"/>
              <a:t>カトラリーフィールド</a:t>
            </a:r>
            <a:r>
              <a:rPr lang="en-US" altLang="ja-JP" dirty="0"/>
              <a:t>…</a:t>
            </a:r>
            <a:r>
              <a:rPr lang="ja-JP" altLang="en-US"/>
              <a:t>１まい</a:t>
            </a:r>
            <a:endParaRPr lang="en-US" altLang="ja-JP" dirty="0"/>
          </a:p>
          <a:p>
            <a:pPr lvl="1"/>
            <a:r>
              <a:rPr lang="ja-JP" altLang="en-US"/>
              <a:t>カトラリーカードをならべるためのシート</a:t>
            </a:r>
            <a:endParaRPr lang="en-US" altLang="ja-JP" dirty="0"/>
          </a:p>
          <a:p>
            <a:pPr marL="0" indent="0">
              <a:buNone/>
            </a:pPr>
            <a:endParaRPr lang="ja-JP" altLang="en-US"/>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4</a:t>
            </a:fld>
            <a:endParaRPr kumimoji="1" lang="ja-JP" altLang="en-US"/>
          </a:p>
        </p:txBody>
      </p:sp>
    </p:spTree>
    <p:extLst>
      <p:ext uri="{BB962C8B-B14F-4D97-AF65-F5344CB8AC3E}">
        <p14:creationId xmlns:p14="http://schemas.microsoft.com/office/powerpoint/2010/main" val="4003431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307CFDBC-4AAC-4042-838C-4AC09F19B525}"/>
              </a:ext>
            </a:extLst>
          </p:cNvPr>
          <p:cNvSpPr>
            <a:spLocks noGrp="1"/>
          </p:cNvSpPr>
          <p:nvPr>
            <p:ph type="sldNum" sz="quarter" idx="4294967295"/>
          </p:nvPr>
        </p:nvSpPr>
        <p:spPr>
          <a:xfrm>
            <a:off x="3543300" y="4794480"/>
            <a:ext cx="2057400" cy="246629"/>
          </a:xfrm>
        </p:spPr>
        <p:txBody>
          <a:bodyPr/>
          <a:lstStyle/>
          <a:p>
            <a:fld id="{94996028-4936-4C92-A9A1-04585F7E9DD3}" type="slidenum">
              <a:rPr kumimoji="1" lang="ja-JP" altLang="en-US" smtClean="0"/>
              <a:pPr/>
              <a:t>40</a:t>
            </a:fld>
            <a:endParaRPr kumimoji="1" lang="ja-JP" altLang="en-US"/>
          </a:p>
        </p:txBody>
      </p:sp>
    </p:spTree>
    <p:extLst>
      <p:ext uri="{BB962C8B-B14F-4D97-AF65-F5344CB8AC3E}">
        <p14:creationId xmlns:p14="http://schemas.microsoft.com/office/powerpoint/2010/main" val="2311226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prstGeom prst="rect">
            <a:avLst/>
          </a:prstGeom>
        </p:spPr>
        <p:txBody>
          <a:bodyPr/>
          <a:lstStyle/>
          <a:p>
            <a:r>
              <a:rPr kumimoji="1" lang="ja-JP" altLang="en-US" dirty="0"/>
              <a:t>ひつようなもの②</a:t>
            </a:r>
          </a:p>
        </p:txBody>
      </p:sp>
      <p:sp>
        <p:nvSpPr>
          <p:cNvPr id="3" name="コンテンツ プレースホルダー 2"/>
          <p:cNvSpPr>
            <a:spLocks noGrp="1"/>
          </p:cNvSpPr>
          <p:nvPr>
            <p:ph idx="1"/>
          </p:nvPr>
        </p:nvSpPr>
        <p:spPr>
          <a:prstGeom prst="rect">
            <a:avLst/>
          </a:prstGeom>
        </p:spPr>
        <p:txBody>
          <a:bodyPr>
            <a:normAutofit/>
          </a:bodyPr>
          <a:lstStyle/>
          <a:p>
            <a:r>
              <a:rPr kumimoji="1" lang="ja-JP" altLang="en-US" dirty="0"/>
              <a:t>コンピューター</a:t>
            </a:r>
            <a:r>
              <a:rPr kumimoji="1" lang="en-US" altLang="ja-JP" dirty="0"/>
              <a:t>…</a:t>
            </a:r>
            <a:r>
              <a:rPr kumimoji="1" lang="ja-JP" altLang="en-US" dirty="0"/>
              <a:t>１だい</a:t>
            </a:r>
            <a:endParaRPr kumimoji="1" lang="en-US" altLang="ja-JP" dirty="0"/>
          </a:p>
          <a:p>
            <a:pPr lvl="1">
              <a:buFont typeface="Wingdings" panose="05000000000000000000" pitchFamily="2" charset="2"/>
              <a:buChar char="Ø"/>
            </a:pPr>
            <a:r>
              <a:rPr lang="en-US" altLang="ja-JP" dirty="0" err="1"/>
              <a:t>SkyBerryJAM</a:t>
            </a:r>
            <a:r>
              <a:rPr lang="ja-JP" altLang="en-US" dirty="0"/>
              <a:t>（</a:t>
            </a:r>
            <a:r>
              <a:rPr lang="ja-JP" altLang="en-US" dirty="0" err="1"/>
              <a:t>す</a:t>
            </a:r>
            <a:r>
              <a:rPr lang="ja-JP" altLang="en-US" dirty="0"/>
              <a:t>かいべりーじゃむ）</a:t>
            </a:r>
            <a:endParaRPr lang="en-US" altLang="ja-JP" dirty="0"/>
          </a:p>
          <a:p>
            <a:endParaRPr lang="en-US" altLang="ja-JP" sz="1000" dirty="0"/>
          </a:p>
          <a:p>
            <a:r>
              <a:rPr lang="ja-JP" altLang="en-US" dirty="0"/>
              <a:t>モニター</a:t>
            </a:r>
            <a:r>
              <a:rPr lang="en-US" altLang="ja-JP" dirty="0"/>
              <a:t>…</a:t>
            </a:r>
            <a:r>
              <a:rPr lang="ja-JP" altLang="en-US" dirty="0"/>
              <a:t>１だい</a:t>
            </a:r>
            <a:endParaRPr lang="en-US" altLang="ja-JP" dirty="0"/>
          </a:p>
          <a:p>
            <a:pPr lvl="1"/>
            <a:r>
              <a:rPr kumimoji="1" lang="ja-JP" altLang="en-US" dirty="0"/>
              <a:t>コンピューターのうごきを</a:t>
            </a:r>
            <a:r>
              <a:rPr kumimoji="1" lang="ja-JP" altLang="en-US" dirty="0" err="1"/>
              <a:t>ひょうじ</a:t>
            </a:r>
            <a:r>
              <a:rPr kumimoji="1" lang="ja-JP" altLang="en-US" dirty="0"/>
              <a:t>する</a:t>
            </a:r>
            <a:endParaRPr kumimoji="1" lang="en-US" altLang="ja-JP" dirty="0"/>
          </a:p>
          <a:p>
            <a:endParaRPr lang="en-US" altLang="ja-JP" sz="1000" dirty="0"/>
          </a:p>
          <a:p>
            <a:r>
              <a:rPr kumimoji="1" lang="ja-JP" altLang="en-US" dirty="0"/>
              <a:t>キーボード</a:t>
            </a:r>
            <a:r>
              <a:rPr kumimoji="1" lang="en-US" altLang="ja-JP" dirty="0"/>
              <a:t>…</a:t>
            </a:r>
            <a:r>
              <a:rPr kumimoji="1" lang="ja-JP" altLang="en-US" dirty="0"/>
              <a:t>１</a:t>
            </a:r>
            <a:r>
              <a:rPr lang="ja-JP" altLang="en-US" dirty="0"/>
              <a:t>だい</a:t>
            </a:r>
            <a:endParaRPr kumimoji="1" lang="en-US" altLang="ja-JP" dirty="0"/>
          </a:p>
          <a:p>
            <a:pPr lvl="1"/>
            <a:r>
              <a:rPr lang="ja-JP" altLang="en-US" dirty="0"/>
              <a:t>コンピューターに、もじにゅうりょくをつたえる</a:t>
            </a:r>
            <a:endParaRPr lang="en-US" altLang="ja-JP" dirty="0"/>
          </a:p>
          <a:p>
            <a:pPr lvl="1"/>
            <a:endParaRPr lang="en-US" altLang="ja-JP" sz="1000" dirty="0"/>
          </a:p>
          <a:p>
            <a:r>
              <a:rPr lang="ja-JP" altLang="en-US" dirty="0"/>
              <a:t>ロボット</a:t>
            </a:r>
            <a:r>
              <a:rPr lang="en-US" altLang="ja-JP" dirty="0"/>
              <a:t>…</a:t>
            </a:r>
            <a:r>
              <a:rPr lang="ja-JP" altLang="en-US" dirty="0"/>
              <a:t>１だい</a:t>
            </a:r>
            <a:endParaRPr lang="en-US" altLang="ja-JP" dirty="0"/>
          </a:p>
          <a:p>
            <a:pPr marL="457189" lvl="1"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5</a:t>
            </a:fld>
            <a:endParaRPr kumimoji="1" lang="ja-JP" altLang="en-US"/>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0192" y="171179"/>
            <a:ext cx="2519941" cy="1872208"/>
          </a:xfrm>
          <a:prstGeom prst="rect">
            <a:avLst/>
          </a:prstGeom>
        </p:spPr>
      </p:pic>
    </p:spTree>
    <p:extLst>
      <p:ext uri="{BB962C8B-B14F-4D97-AF65-F5344CB8AC3E}">
        <p14:creationId xmlns:p14="http://schemas.microsoft.com/office/powerpoint/2010/main" val="633943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うごかすじゅんび</a:t>
            </a:r>
          </a:p>
        </p:txBody>
      </p:sp>
      <p:sp>
        <p:nvSpPr>
          <p:cNvPr id="7" name="コンテンツ プレースホルダー 6">
            <a:extLst>
              <a:ext uri="{FF2B5EF4-FFF2-40B4-BE49-F238E27FC236}">
                <a16:creationId xmlns:a16="http://schemas.microsoft.com/office/drawing/2014/main" id="{38B0A8E5-2EB7-C441-AD4B-9A47529BF7F8}"/>
              </a:ext>
            </a:extLst>
          </p:cNvPr>
          <p:cNvSpPr>
            <a:spLocks noGrp="1"/>
          </p:cNvSpPr>
          <p:nvPr>
            <p:ph idx="1"/>
          </p:nvPr>
        </p:nvSpPr>
        <p:spPr/>
        <p:txBody>
          <a:bodyPr/>
          <a:lstStyle/>
          <a:p>
            <a:pPr marL="0" indent="0">
              <a:buNone/>
            </a:pPr>
            <a:r>
              <a:rPr lang="ja-JP" altLang="en-US" sz="2400"/>
              <a:t>ロボットのコンピューターにモニター、キーボードを</a:t>
            </a:r>
            <a:endParaRPr lang="en-US" altLang="ja-JP" sz="2400" dirty="0"/>
          </a:p>
          <a:p>
            <a:pPr marL="0" indent="0">
              <a:buNone/>
            </a:pPr>
            <a:r>
              <a:rPr lang="ja-JP" altLang="en-US" sz="2400"/>
              <a:t>つなげましょう。</a:t>
            </a:r>
            <a:endParaRPr lang="en-US" altLang="ja-JP" sz="2400" dirty="0"/>
          </a:p>
          <a:p>
            <a:endParaRPr lang="en-US" altLang="ja-JP" sz="2400" dirty="0"/>
          </a:p>
          <a:p>
            <a:endParaRPr lang="ja-JP" altLang="en-US"/>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6</a:t>
            </a:fld>
            <a:endParaRPr kumimoji="1" lang="ja-JP" altLang="en-US"/>
          </a:p>
        </p:txBody>
      </p:sp>
      <p:sp>
        <p:nvSpPr>
          <p:cNvPr id="14" name="AutoShape 2" descr="http://fukuno.jig.jp/img/ichigorobo-1.jpg"/>
          <p:cNvSpPr>
            <a:spLocks noChangeAspect="1" noChangeArrowheads="1"/>
          </p:cNvSpPr>
          <p:nvPr/>
        </p:nvSpPr>
        <p:spPr bwMode="auto">
          <a:xfrm>
            <a:off x="155575" y="-10017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AutoShape 6" descr="http://fukuno.jig.jp/img/ichigorobo-1.jpg"/>
          <p:cNvSpPr>
            <a:spLocks noChangeAspect="1" noChangeArrowheads="1"/>
          </p:cNvSpPr>
          <p:nvPr/>
        </p:nvSpPr>
        <p:spPr bwMode="auto">
          <a:xfrm>
            <a:off x="307974" y="-849312"/>
            <a:ext cx="8368483" cy="34719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5" name="グループ化 4">
            <a:extLst>
              <a:ext uri="{FF2B5EF4-FFF2-40B4-BE49-F238E27FC236}">
                <a16:creationId xmlns:a16="http://schemas.microsoft.com/office/drawing/2014/main" id="{31046B7E-9F52-B74C-AD1E-4E8A40472F6A}"/>
              </a:ext>
            </a:extLst>
          </p:cNvPr>
          <p:cNvGrpSpPr/>
          <p:nvPr/>
        </p:nvGrpSpPr>
        <p:grpSpPr>
          <a:xfrm>
            <a:off x="1713988" y="1215057"/>
            <a:ext cx="5716024" cy="3522703"/>
            <a:chOff x="1016216" y="1747343"/>
            <a:chExt cx="7537567" cy="4645293"/>
          </a:xfrm>
        </p:grpSpPr>
        <p:pic>
          <p:nvPicPr>
            <p:cNvPr id="21" name="図 20">
              <a:extLst>
                <a:ext uri="{FF2B5EF4-FFF2-40B4-BE49-F238E27FC236}">
                  <a16:creationId xmlns:a16="http://schemas.microsoft.com/office/drawing/2014/main" id="{154C86FD-EBDA-4740-A152-9ED0318524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216" y="2785052"/>
              <a:ext cx="3212976" cy="3212976"/>
            </a:xfrm>
            <a:prstGeom prst="rect">
              <a:avLst/>
            </a:prstGeom>
          </p:spPr>
        </p:pic>
        <p:sp>
          <p:nvSpPr>
            <p:cNvPr id="22" name="四角形吹き出し 21">
              <a:extLst>
                <a:ext uri="{FF2B5EF4-FFF2-40B4-BE49-F238E27FC236}">
                  <a16:creationId xmlns:a16="http://schemas.microsoft.com/office/drawing/2014/main" id="{76A5AEAA-2675-D64D-97ED-9D1E68960627}"/>
                </a:ext>
              </a:extLst>
            </p:cNvPr>
            <p:cNvSpPr/>
            <p:nvPr/>
          </p:nvSpPr>
          <p:spPr>
            <a:xfrm>
              <a:off x="5100115" y="1747343"/>
              <a:ext cx="3453668" cy="2056084"/>
            </a:xfrm>
            <a:prstGeom prst="wedgeRectCallout">
              <a:avLst>
                <a:gd name="adj1" fmla="val -123838"/>
                <a:gd name="adj2" fmla="val 43438"/>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23" name="四角形吹き出し 22">
              <a:extLst>
                <a:ext uri="{FF2B5EF4-FFF2-40B4-BE49-F238E27FC236}">
                  <a16:creationId xmlns:a16="http://schemas.microsoft.com/office/drawing/2014/main" id="{332E97FE-755A-2040-B9AD-A50ADFB80E74}"/>
                </a:ext>
              </a:extLst>
            </p:cNvPr>
            <p:cNvSpPr/>
            <p:nvPr/>
          </p:nvSpPr>
          <p:spPr>
            <a:xfrm>
              <a:off x="5032481" y="4182319"/>
              <a:ext cx="3453668" cy="2210317"/>
            </a:xfrm>
            <a:prstGeom prst="wedgeRectCallout">
              <a:avLst>
                <a:gd name="adj1" fmla="val -105886"/>
                <a:gd name="adj2" fmla="val -67145"/>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pic>
          <p:nvPicPr>
            <p:cNvPr id="24" name="図 23">
              <a:extLst>
                <a:ext uri="{FF2B5EF4-FFF2-40B4-BE49-F238E27FC236}">
                  <a16:creationId xmlns:a16="http://schemas.microsoft.com/office/drawing/2014/main" id="{FAF7E968-EF18-8A4B-BD65-D2DE8C9901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9142" y="4296517"/>
              <a:ext cx="2635615" cy="1960203"/>
            </a:xfrm>
            <a:prstGeom prst="rect">
              <a:avLst/>
            </a:prstGeom>
          </p:spPr>
        </p:pic>
        <p:pic>
          <p:nvPicPr>
            <p:cNvPr id="25" name="図 24">
              <a:extLst>
                <a:ext uri="{FF2B5EF4-FFF2-40B4-BE49-F238E27FC236}">
                  <a16:creationId xmlns:a16="http://schemas.microsoft.com/office/drawing/2014/main" id="{6C8653A2-CB9C-5342-AD13-C4FD181B04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0700" y="1810374"/>
              <a:ext cx="2447234" cy="1949356"/>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コンピューターのスイッチオン</a:t>
            </a:r>
          </a:p>
        </p:txBody>
      </p:sp>
      <p:sp>
        <p:nvSpPr>
          <p:cNvPr id="5" name="コンテンツ プレースホルダー 4">
            <a:extLst>
              <a:ext uri="{FF2B5EF4-FFF2-40B4-BE49-F238E27FC236}">
                <a16:creationId xmlns:a16="http://schemas.microsoft.com/office/drawing/2014/main" id="{046E1343-5FD3-8F48-8192-8591DD9F8B68}"/>
              </a:ext>
            </a:extLst>
          </p:cNvPr>
          <p:cNvSpPr>
            <a:spLocks noGrp="1"/>
          </p:cNvSpPr>
          <p:nvPr>
            <p:ph idx="1"/>
          </p:nvPr>
        </p:nvSpPr>
        <p:spPr/>
        <p:txBody>
          <a:bodyPr anchor="b" anchorCtr="0"/>
          <a:lstStyle/>
          <a:p>
            <a:pPr marL="0" indent="0" algn="ctr">
              <a:buNone/>
            </a:pPr>
            <a:r>
              <a:rPr lang="ja-JP" altLang="en-US" sz="2800"/>
              <a:t>コンピューターのでんげんスイッチをいれる</a:t>
            </a:r>
          </a:p>
          <a:p>
            <a:endParaRPr lang="ja-JP" altLang="en-US"/>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7</a:t>
            </a:fld>
            <a:endParaRPr kumimoji="1" lang="ja-JP" altLang="en-US" dirty="0"/>
          </a:p>
        </p:txBody>
      </p:sp>
      <p:sp>
        <p:nvSpPr>
          <p:cNvPr id="6" name="テキスト ボックス 5"/>
          <p:cNvSpPr txBox="1"/>
          <p:nvPr/>
        </p:nvSpPr>
        <p:spPr>
          <a:xfrm>
            <a:off x="175780" y="6100142"/>
            <a:ext cx="7992888"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コンピューターのでん</a:t>
            </a:r>
            <a:r>
              <a:rPr lang="ja-JP" altLang="en-US" sz="3200" dirty="0" err="1">
                <a:latin typeface="メイリオ" panose="020B0604030504040204" pitchFamily="50" charset="-128"/>
                <a:ea typeface="メイリオ" panose="020B0604030504040204" pitchFamily="50" charset="-128"/>
                <a:cs typeface="メイリオ" panose="020B0604030504040204" pitchFamily="50" charset="-128"/>
              </a:rPr>
              <a:t>ち</a:t>
            </a: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スイッチをいれる</a:t>
            </a:r>
          </a:p>
        </p:txBody>
      </p:sp>
      <p:grpSp>
        <p:nvGrpSpPr>
          <p:cNvPr id="7" name="グループ化 6">
            <a:extLst>
              <a:ext uri="{FF2B5EF4-FFF2-40B4-BE49-F238E27FC236}">
                <a16:creationId xmlns:a16="http://schemas.microsoft.com/office/drawing/2014/main" id="{4479DC64-F214-304D-915A-F26B19CBE839}"/>
              </a:ext>
            </a:extLst>
          </p:cNvPr>
          <p:cNvGrpSpPr/>
          <p:nvPr/>
        </p:nvGrpSpPr>
        <p:grpSpPr>
          <a:xfrm>
            <a:off x="1005731" y="897614"/>
            <a:ext cx="7509619" cy="2454063"/>
            <a:chOff x="302741" y="1336309"/>
            <a:chExt cx="8473335" cy="2768995"/>
          </a:xfrm>
        </p:grpSpPr>
        <p:pic>
          <p:nvPicPr>
            <p:cNvPr id="19" name="図 18">
              <a:extLst>
                <a:ext uri="{FF2B5EF4-FFF2-40B4-BE49-F238E27FC236}">
                  <a16:creationId xmlns:a16="http://schemas.microsoft.com/office/drawing/2014/main" id="{5884F446-79BE-0A49-BF7E-1CF4740057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3396" y="1995621"/>
              <a:ext cx="4316084" cy="2000716"/>
            </a:xfrm>
            <a:prstGeom prst="rect">
              <a:avLst/>
            </a:prstGeom>
          </p:spPr>
        </p:pic>
        <p:sp>
          <p:nvSpPr>
            <p:cNvPr id="20" name="四角形吹き出し 19">
              <a:extLst>
                <a:ext uri="{FF2B5EF4-FFF2-40B4-BE49-F238E27FC236}">
                  <a16:creationId xmlns:a16="http://schemas.microsoft.com/office/drawing/2014/main" id="{69F25AA4-97F7-3F44-A693-C51BC98E0D36}"/>
                </a:ext>
              </a:extLst>
            </p:cNvPr>
            <p:cNvSpPr/>
            <p:nvPr/>
          </p:nvSpPr>
          <p:spPr>
            <a:xfrm>
              <a:off x="6367466" y="1638047"/>
              <a:ext cx="2408610" cy="465513"/>
            </a:xfrm>
            <a:prstGeom prst="wedgeRectCallout">
              <a:avLst>
                <a:gd name="adj1" fmla="val -51670"/>
                <a:gd name="adj2" fmla="val 106172"/>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でん</a:t>
              </a:r>
              <a:r>
                <a:rPr kumimoji="0" lang="ja-JP" altLang="en-US" sz="1600" b="0" i="0" u="none" strike="noStrike" kern="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げん</a:t>
              </a:r>
              <a:r>
                <a:rPr kumimoji="0" lang="ja-JP" altLang="en-US" sz="16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スイッチ</a:t>
              </a:r>
            </a:p>
          </p:txBody>
        </p:sp>
        <p:pic>
          <p:nvPicPr>
            <p:cNvPr id="21" name="図 20">
              <a:extLst>
                <a:ext uri="{FF2B5EF4-FFF2-40B4-BE49-F238E27FC236}">
                  <a16:creationId xmlns:a16="http://schemas.microsoft.com/office/drawing/2014/main" id="{185F925F-8970-F344-A3B5-B3F1521BDC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741" y="1336309"/>
              <a:ext cx="3691993" cy="2768995"/>
            </a:xfrm>
            <a:prstGeom prst="rect">
              <a:avLst/>
            </a:prstGeom>
          </p:spPr>
        </p:pic>
        <p:cxnSp>
          <p:nvCxnSpPr>
            <p:cNvPr id="22" name="直線矢印コネクタ 21">
              <a:extLst>
                <a:ext uri="{FF2B5EF4-FFF2-40B4-BE49-F238E27FC236}">
                  <a16:creationId xmlns:a16="http://schemas.microsoft.com/office/drawing/2014/main" id="{AABEBA4C-EF07-D745-9A09-80337EB71549}"/>
                </a:ext>
              </a:extLst>
            </p:cNvPr>
            <p:cNvCxnSpPr/>
            <p:nvPr/>
          </p:nvCxnSpPr>
          <p:spPr>
            <a:xfrm>
              <a:off x="3448013" y="2825229"/>
              <a:ext cx="2247973" cy="107308"/>
            </a:xfrm>
            <a:prstGeom prst="straightConnector1">
              <a:avLst/>
            </a:prstGeom>
            <a:noFill/>
            <a:ln w="152400" cap="flat" cmpd="sng" algn="ctr">
              <a:solidFill>
                <a:srgbClr val="5B9BD5">
                  <a:lumMod val="60000"/>
                  <a:lumOff val="40000"/>
                </a:srgbClr>
              </a:solidFill>
              <a:prstDash val="solid"/>
              <a:miter lim="800000"/>
              <a:tailEnd type="triangle"/>
            </a:ln>
            <a:effectLst/>
          </p:spPr>
        </p:cxn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フリーイラスト, ベクトルデータ, EPS, 家電機器, PC（パソコン）, デスクトップパソコン, ディスプレイ（モニタ）, キーボード, ">
            <a:extLst>
              <a:ext uri="{FF2B5EF4-FFF2-40B4-BE49-F238E27FC236}">
                <a16:creationId xmlns:a16="http://schemas.microsoft.com/office/drawing/2014/main" id="{7156C99F-3970-A340-A41B-620A64992DD0}"/>
              </a:ext>
            </a:extLst>
          </p:cNvPr>
          <p:cNvPicPr>
            <a:picLocks noChangeAspect="1" noChangeArrowheads="1"/>
          </p:cNvPicPr>
          <p:nvPr/>
        </p:nvPicPr>
        <p:blipFill rotWithShape="1">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p:blipFill>
        <p:spPr bwMode="auto">
          <a:xfrm>
            <a:off x="2856009" y="1946790"/>
            <a:ext cx="2541667" cy="16415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フリーイラスト] キーボード"/>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848963" y="3555585"/>
            <a:ext cx="2588573" cy="1062780"/>
          </a:xfrm>
          <a:prstGeom prst="rect">
            <a:avLst/>
          </a:prstGeom>
          <a:noFill/>
          <a:extLst>
            <a:ext uri="{909E8E84-426E-40DD-AFC4-6F175D3DCCD1}">
              <a14:hiddenFill xmlns:a14="http://schemas.microsoft.com/office/drawing/2010/main">
                <a:solidFill>
                  <a:srgbClr val="FFFFFF"/>
                </a:solidFill>
              </a14:hiddenFill>
            </a:ext>
          </a:extLst>
        </p:spPr>
      </p:pic>
      <p:sp>
        <p:nvSpPr>
          <p:cNvPr id="8" name="角丸四角形吹き出し 7"/>
          <p:cNvSpPr/>
          <p:nvPr/>
        </p:nvSpPr>
        <p:spPr>
          <a:xfrm>
            <a:off x="4427984" y="2630006"/>
            <a:ext cx="3528392" cy="850223"/>
          </a:xfrm>
          <a:prstGeom prst="wedgeRoundRectCallout">
            <a:avLst>
              <a:gd name="adj1" fmla="val -87428"/>
              <a:gd name="adj2" fmla="val -23200"/>
              <a:gd name="adj3" fmla="val 16667"/>
            </a:avLst>
          </a:prstGeom>
          <a:ln>
            <a:solidFill>
              <a:srgbClr val="339F5C"/>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latin typeface="メイリオ" panose="020B0604030504040204" pitchFamily="50" charset="-128"/>
                <a:ea typeface="メイリオ" panose="020B0604030504040204" pitchFamily="50" charset="-128"/>
              </a:rPr>
              <a:t>ここでチカチカしているぼうを</a:t>
            </a:r>
            <a:endParaRPr lang="en-US" altLang="ja-JP" dirty="0">
              <a:latin typeface="メイリオ" panose="020B0604030504040204" pitchFamily="50" charset="-128"/>
              <a:ea typeface="メイリオ" panose="020B0604030504040204" pitchFamily="50" charset="-128"/>
            </a:endParaRPr>
          </a:p>
          <a:p>
            <a:pPr algn="ctr"/>
            <a:r>
              <a:rPr lang="ja-JP" altLang="en-US" dirty="0">
                <a:latin typeface="メイリオ" panose="020B0604030504040204" pitchFamily="50" charset="-128"/>
                <a:ea typeface="メイリオ" panose="020B0604030504040204" pitchFamily="50" charset="-128"/>
              </a:rPr>
              <a:t>「カーソル」といいます</a:t>
            </a:r>
          </a:p>
        </p:txBody>
      </p:sp>
      <p:sp>
        <p:nvSpPr>
          <p:cNvPr id="7" name="テキスト ボックス 6"/>
          <p:cNvSpPr txBox="1"/>
          <p:nvPr/>
        </p:nvSpPr>
        <p:spPr>
          <a:xfrm>
            <a:off x="2863742" y="2124608"/>
            <a:ext cx="3235045" cy="923330"/>
          </a:xfrm>
          <a:prstGeom prst="rect">
            <a:avLst/>
          </a:prstGeom>
          <a:noFill/>
        </p:spPr>
        <p:txBody>
          <a:bodyPr wrap="square" rtlCol="0">
            <a:spAutoFit/>
          </a:bodyPr>
          <a:lstStyle/>
          <a:p>
            <a:r>
              <a:rPr lang="en-US" altLang="ja-JP" dirty="0" err="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IchigoJam</a:t>
            </a: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BASIC</a:t>
            </a:r>
            <a:r>
              <a:rPr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p>
          <a:p>
            <a:r>
              <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OK</a:t>
            </a:r>
          </a:p>
          <a:p>
            <a:r>
              <a:rPr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 name="タイトル 1"/>
          <p:cNvSpPr>
            <a:spLocks noGrp="1"/>
          </p:cNvSpPr>
          <p:nvPr>
            <p:ph type="title"/>
          </p:nvPr>
        </p:nvSpPr>
        <p:spPr/>
        <p:txBody>
          <a:bodyPr>
            <a:normAutofit fontScale="90000"/>
          </a:bodyPr>
          <a:lstStyle/>
          <a:p>
            <a:r>
              <a:rPr kumimoji="1" lang="ja-JP" altLang="en-US" dirty="0" err="1"/>
              <a:t>がめんひょうじの</a:t>
            </a:r>
            <a:r>
              <a:rPr kumimoji="1" lang="ja-JP" altLang="en-US" dirty="0"/>
              <a:t>かくにん</a:t>
            </a:r>
          </a:p>
        </p:txBody>
      </p:sp>
      <p:sp>
        <p:nvSpPr>
          <p:cNvPr id="3" name="コンテンツ プレースホルダー 2"/>
          <p:cNvSpPr>
            <a:spLocks noGrp="1"/>
          </p:cNvSpPr>
          <p:nvPr>
            <p:ph idx="1"/>
          </p:nvPr>
        </p:nvSpPr>
        <p:spPr/>
        <p:txBody>
          <a:bodyPr/>
          <a:lstStyle/>
          <a:p>
            <a:r>
              <a:rPr kumimoji="1" lang="ja-JP" altLang="en-US" dirty="0" err="1"/>
              <a:t>がめんにもじは</a:t>
            </a:r>
            <a:r>
              <a:rPr kumimoji="1" lang="ja-JP" altLang="en-US" dirty="0"/>
              <a:t>でてきたかな？</a:t>
            </a:r>
            <a:endParaRPr lang="en-US" altLang="ja-JP" dirty="0"/>
          </a:p>
          <a:p>
            <a:r>
              <a:rPr kumimoji="1" lang="ja-JP" altLang="en-US" dirty="0"/>
              <a:t>これでじゅんびはかんりょう！</a:t>
            </a:r>
          </a:p>
        </p:txBody>
      </p:sp>
      <p:sp>
        <p:nvSpPr>
          <p:cNvPr id="4" name="スライド番号プレースホルダー 3"/>
          <p:cNvSpPr>
            <a:spLocks noGrp="1"/>
          </p:cNvSpPr>
          <p:nvPr>
            <p:ph type="sldNum" sz="quarter" idx="12"/>
          </p:nvPr>
        </p:nvSpPr>
        <p:spPr/>
        <p:txBody>
          <a:bodyPr/>
          <a:lstStyle/>
          <a:p>
            <a:fld id="{94996028-4936-4C92-A9A1-04585F7E9DD3}" type="slidenum">
              <a:rPr kumimoji="1" lang="ja-JP" altLang="en-US" smtClean="0"/>
              <a:pPr/>
              <a:t>8</a:t>
            </a:fld>
            <a:endParaRPr kumimoji="1" lang="ja-JP" altLang="en-US"/>
          </a:p>
        </p:txBody>
      </p:sp>
    </p:spTree>
    <p:extLst>
      <p:ext uri="{BB962C8B-B14F-4D97-AF65-F5344CB8AC3E}">
        <p14:creationId xmlns:p14="http://schemas.microsoft.com/office/powerpoint/2010/main" val="3171211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71538" y="145395"/>
            <a:ext cx="7643812" cy="649765"/>
          </a:xfrm>
          <a:prstGeom prst="rect">
            <a:avLst/>
          </a:prstGeom>
        </p:spPr>
        <p:txBody>
          <a:bodyPr>
            <a:normAutofit fontScale="90000"/>
          </a:bodyPr>
          <a:lstStyle/>
          <a:p>
            <a:r>
              <a:rPr kumimoji="1" lang="ja-JP" altLang="en-US" dirty="0"/>
              <a:t>キーボードのれんしゅう</a:t>
            </a:r>
          </a:p>
        </p:txBody>
      </p:sp>
      <p:sp>
        <p:nvSpPr>
          <p:cNvPr id="3" name="スライド番号プレースホルダー 2"/>
          <p:cNvSpPr>
            <a:spLocks noGrp="1"/>
          </p:cNvSpPr>
          <p:nvPr>
            <p:ph type="sldNum" sz="quarter" idx="12"/>
          </p:nvPr>
        </p:nvSpPr>
        <p:spPr/>
        <p:txBody>
          <a:bodyPr/>
          <a:lstStyle/>
          <a:p>
            <a:fld id="{94996028-4936-4C92-A9A1-04585F7E9DD3}" type="slidenum">
              <a:rPr kumimoji="1" lang="ja-JP" altLang="en-US" smtClean="0"/>
              <a:pPr/>
              <a:t>9</a:t>
            </a:fld>
            <a:endParaRPr kumimoji="1" lang="ja-JP" altLang="en-US"/>
          </a:p>
        </p:txBody>
      </p:sp>
      <p:sp>
        <p:nvSpPr>
          <p:cNvPr id="4" name="コンテンツ プレースホルダー 3">
            <a:extLst>
              <a:ext uri="{FF2B5EF4-FFF2-40B4-BE49-F238E27FC236}">
                <a16:creationId xmlns:a16="http://schemas.microsoft.com/office/drawing/2014/main" id="{FE7B01DF-DB37-C54C-9690-F696D3432B91}"/>
              </a:ext>
            </a:extLst>
          </p:cNvPr>
          <p:cNvSpPr>
            <a:spLocks noGrp="1"/>
          </p:cNvSpPr>
          <p:nvPr>
            <p:ph idx="1"/>
          </p:nvPr>
        </p:nvSpPr>
        <p:spPr>
          <a:xfrm>
            <a:off x="639266" y="1114937"/>
            <a:ext cx="7886700" cy="3185006"/>
          </a:xfrm>
        </p:spPr>
        <p:txBody>
          <a:bodyPr anchor="ctr" anchorCtr="1"/>
          <a:lstStyle/>
          <a:p>
            <a:pPr marL="0" indent="0" algn="ctr">
              <a:buNone/>
            </a:pPr>
            <a:r>
              <a:rPr lang="ja-JP" altLang="en-US"/>
              <a:t>もじのにゅうりょく</a:t>
            </a:r>
            <a:endParaRPr lang="en-US" altLang="ja-JP" dirty="0"/>
          </a:p>
        </p:txBody>
      </p:sp>
    </p:spTree>
    <p:extLst>
      <p:ext uri="{BB962C8B-B14F-4D97-AF65-F5344CB8AC3E}">
        <p14:creationId xmlns:p14="http://schemas.microsoft.com/office/powerpoint/2010/main" val="573354925"/>
      </p:ext>
    </p:extLst>
  </p:cSld>
  <p:clrMapOvr>
    <a:masterClrMapping/>
  </p:clrMapOvr>
</p:sld>
</file>

<file path=ppt/theme/theme1.xml><?xml version="1.0" encoding="utf-8"?>
<a:theme xmlns:a="http://schemas.openxmlformats.org/drawingml/2006/main" name="Jammy">
  <a:themeElements>
    <a:clrScheme name="ユーザー定義 3">
      <a:dk1>
        <a:srgbClr val="000000"/>
      </a:dk1>
      <a:lt1>
        <a:srgbClr val="FFFFFF"/>
      </a:lt1>
      <a:dk2>
        <a:srgbClr val="3366A4"/>
      </a:dk2>
      <a:lt2>
        <a:srgbClr val="585656"/>
      </a:lt2>
      <a:accent1>
        <a:srgbClr val="E72220"/>
      </a:accent1>
      <a:accent2>
        <a:srgbClr val="E93349"/>
      </a:accent2>
      <a:accent3>
        <a:srgbClr val="F29322"/>
      </a:accent3>
      <a:accent4>
        <a:srgbClr val="339F5B"/>
      </a:accent4>
      <a:accent5>
        <a:srgbClr val="3366A4"/>
      </a:accent5>
      <a:accent6>
        <a:srgbClr val="CE498B"/>
      </a:accent6>
      <a:hlink>
        <a:srgbClr val="3366A4"/>
      </a:hlink>
      <a:folHlink>
        <a:srgbClr val="898989"/>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プレゼンテーション1" id="{1649FB6D-6C5A-46B8-92F2-028C8195DFC8}" vid="{147A0C5E-61C3-4362-92AC-F2EABA3C237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B74327D9B335C247B169BDA3B9A056F1" ma:contentTypeVersion="7" ma:contentTypeDescription="新しいドキュメントを作成します。" ma:contentTypeScope="" ma:versionID="ed5da189212b8f4ec6dbcd3e3ca500ac">
  <xsd:schema xmlns:xsd="http://www.w3.org/2001/XMLSchema" xmlns:xs="http://www.w3.org/2001/XMLSchema" xmlns:p="http://schemas.microsoft.com/office/2006/metadata/properties" xmlns:ns2="60c7dfb5-c75b-4f50-8cdd-4b6f172313c9" targetNamespace="http://schemas.microsoft.com/office/2006/metadata/properties" ma:root="true" ma:fieldsID="27478cc14c8da6ae1c76bd648481d05c" ns2:_="">
    <xsd:import namespace="60c7dfb5-c75b-4f50-8cdd-4b6f172313c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c7dfb5-c75b-4f50-8cdd-4b6f172313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D2DFC10-E951-49DC-94DC-D328666C03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c7dfb5-c75b-4f50-8cdd-4b6f172313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7082FD-80A9-42EF-A168-2DD655D7B410}">
  <ds:schemaRefs>
    <ds:schemaRef ds:uri="http://schemas.microsoft.com/sharepoint/v3/contenttype/forms"/>
  </ds:schemaRefs>
</ds:datastoreItem>
</file>

<file path=customXml/itemProps3.xml><?xml version="1.0" encoding="utf-8"?>
<ds:datastoreItem xmlns:ds="http://schemas.openxmlformats.org/officeDocument/2006/customXml" ds:itemID="{CE1E1567-C549-42D8-B32C-6B56DF2FEAB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6520</TotalTime>
  <Words>1181</Words>
  <Application>Microsoft Office PowerPoint</Application>
  <PresentationFormat>画面に合わせる (16:9)</PresentationFormat>
  <Paragraphs>313</Paragraphs>
  <Slides>40</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40</vt:i4>
      </vt:variant>
    </vt:vector>
  </HeadingPairs>
  <TitlesOfParts>
    <vt:vector size="49" baseType="lpstr">
      <vt:lpstr>HGP創英角ﾎﾟｯﾌﾟ体</vt:lpstr>
      <vt:lpstr>ＭＳ Ｐゴシック</vt:lpstr>
      <vt:lpstr>メイリオ</vt:lpstr>
      <vt:lpstr>游ゴシック体</vt:lpstr>
      <vt:lpstr>Arial</vt:lpstr>
      <vt:lpstr>Calibri</vt:lpstr>
      <vt:lpstr>IchigoJam</vt:lpstr>
      <vt:lpstr>Wingdings</vt:lpstr>
      <vt:lpstr>Jammy</vt:lpstr>
      <vt:lpstr>PowerPoint プレゼンテーション</vt:lpstr>
      <vt:lpstr>プログラム」をつくろう！</vt:lpstr>
      <vt:lpstr>いまからやること</vt:lpstr>
      <vt:lpstr>ひつようなもの①</vt:lpstr>
      <vt:lpstr>ひつようなもの②</vt:lpstr>
      <vt:lpstr>うごかすじゅんび</vt:lpstr>
      <vt:lpstr>コンピューターのスイッチオン</vt:lpstr>
      <vt:lpstr>がめんひょうじのかくにん</vt:lpstr>
      <vt:lpstr>キーボードのれんしゅう</vt:lpstr>
      <vt:lpstr>もじのにゅうりょく</vt:lpstr>
      <vt:lpstr>コンピューターがこまった</vt:lpstr>
      <vt:lpstr>プログラムをつくろう</vt:lpstr>
      <vt:lpstr>カトラリーカード</vt:lpstr>
      <vt:lpstr>カトラリーフィールド</vt:lpstr>
      <vt:lpstr>カトラリーカードのつかいかた</vt:lpstr>
      <vt:lpstr>まえにうごかそう！</vt:lpstr>
      <vt:lpstr>ロボットカーをうごかすぞ</vt:lpstr>
      <vt:lpstr>ロボットカーをうごかすぞ</vt:lpstr>
      <vt:lpstr>ロボットカーをうごかすぞ</vt:lpstr>
      <vt:lpstr>ロボットカーをうごかすぞ</vt:lpstr>
      <vt:lpstr>プログラムのしゅうせい</vt:lpstr>
      <vt:lpstr>みぎにかいてんさせよう</vt:lpstr>
      <vt:lpstr>みぎにかいてんさせよう</vt:lpstr>
      <vt:lpstr>みぎにかいてんさせよう</vt:lpstr>
      <vt:lpstr>がめんをきれいにしてみよう</vt:lpstr>
      <vt:lpstr>がめんをきれいにしてみよう</vt:lpstr>
      <vt:lpstr>じゆうにうごかしてみよう</vt:lpstr>
      <vt:lpstr>じゆうにうごかしてみよう</vt:lpstr>
      <vt:lpstr>じゆうにうごかしてみよう</vt:lpstr>
      <vt:lpstr>もういちどプログラムするとき</vt:lpstr>
      <vt:lpstr>まるくうごかしましょう</vt:lpstr>
      <vt:lpstr>ずっとくりかえすカード</vt:lpstr>
      <vt:lpstr>まあるくうごかすには・・・</vt:lpstr>
      <vt:lpstr>センサーをつかいましょう</vt:lpstr>
      <vt:lpstr>もしかべをみつけたらカード</vt:lpstr>
      <vt:lpstr>もんだいのかいとうれい</vt:lpstr>
      <vt:lpstr>さいごのもんだい</vt:lpstr>
      <vt:lpstr>メモ</vt:lpstr>
      <vt:lpstr>IchigoJam BASICの操作</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Jammy！ Programing.KID</dc:title>
  <dc:creator>Mantani.Yasuo</dc:creator>
  <cp:lastModifiedBy>*青野 利香</cp:lastModifiedBy>
  <cp:revision>285</cp:revision>
  <cp:lastPrinted>2018-11-28T08:19:23Z</cp:lastPrinted>
  <dcterms:created xsi:type="dcterms:W3CDTF">2016-08-01T06:39:00Z</dcterms:created>
  <dcterms:modified xsi:type="dcterms:W3CDTF">2023-07-20T01:12:35Z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0x010100B74327D9B335C247B169BDA3B9A056F1</vt:lpwstr>
  </property>
</Properties>
</file>