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1" r:id="rId2"/>
    <p:sldId id="267" r:id="rId3"/>
  </p:sldIdLst>
  <p:sldSz cx="6858000" cy="9906000" type="A4"/>
  <p:notesSz cx="7099300" cy="102346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タイトルなしのセクション" id="{60FFF338-F298-480E-AF3D-220CEF47BB78}">
          <p14:sldIdLst>
            <p14:sldId id="271"/>
            <p14:sldId id="26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  <p15:guide id="3" pos="2047" userDrawn="1">
          <p15:clr>
            <a:srgbClr val="A4A3A4"/>
          </p15:clr>
        </p15:guide>
        <p15:guide id="4" pos="2273" userDrawn="1">
          <p15:clr>
            <a:srgbClr val="A4A3A4"/>
          </p15:clr>
        </p15:guide>
        <p15:guide id="5" pos="96" userDrawn="1">
          <p15:clr>
            <a:srgbClr val="A4A3A4"/>
          </p15:clr>
        </p15:guide>
        <p15:guide id="6" pos="4178" userDrawn="1">
          <p15:clr>
            <a:srgbClr val="A4A3A4"/>
          </p15:clr>
        </p15:guide>
        <p15:guide id="7" pos="1071" userDrawn="1">
          <p15:clr>
            <a:srgbClr val="A4A3A4"/>
          </p15:clr>
        </p15:guide>
        <p15:guide id="8" pos="324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00"/>
    <a:srgbClr val="800000"/>
    <a:srgbClr val="FF9933"/>
    <a:srgbClr val="FF6600"/>
    <a:srgbClr val="FF3300"/>
    <a:srgbClr val="FFE67D"/>
    <a:srgbClr val="FFFBC1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381" autoAdjust="0"/>
    <p:restoredTop sz="94660"/>
  </p:normalViewPr>
  <p:slideViewPr>
    <p:cSldViewPr snapToGrid="0">
      <p:cViewPr>
        <p:scale>
          <a:sx n="146" d="100"/>
          <a:sy n="146" d="100"/>
        </p:scale>
        <p:origin x="1032" y="-5779"/>
      </p:cViewPr>
      <p:guideLst>
        <p:guide orient="horz" pos="3120"/>
        <p:guide pos="2160"/>
        <p:guide pos="2047"/>
        <p:guide pos="2273"/>
        <p:guide pos="96"/>
        <p:guide pos="4178"/>
        <p:guide pos="1071"/>
        <p:guide pos="324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0D4E9-37F6-4AFC-ACDF-BC0C413DE76A}" type="datetimeFigureOut">
              <a:rPr kumimoji="1" lang="ja-JP" altLang="en-US" smtClean="0"/>
              <a:t>2023/3/23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2C362-8B17-4EB3-B355-DDE720E29E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14497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0D4E9-37F6-4AFC-ACDF-BC0C413DE76A}" type="datetimeFigureOut">
              <a:rPr kumimoji="1" lang="ja-JP" altLang="en-US" smtClean="0"/>
              <a:t>2023/3/23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2C362-8B17-4EB3-B355-DDE720E29E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44789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0D4E9-37F6-4AFC-ACDF-BC0C413DE76A}" type="datetimeFigureOut">
              <a:rPr kumimoji="1" lang="ja-JP" altLang="en-US" smtClean="0"/>
              <a:t>2023/3/23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2C362-8B17-4EB3-B355-DDE720E29E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739866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0D4E9-37F6-4AFC-ACDF-BC0C413DE76A}" type="datetimeFigureOut">
              <a:rPr kumimoji="1" lang="ja-JP" altLang="en-US" smtClean="0"/>
              <a:t>2023/3/23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2C362-8B17-4EB3-B355-DDE720E29E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22485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0D4E9-37F6-4AFC-ACDF-BC0C413DE76A}" type="datetimeFigureOut">
              <a:rPr kumimoji="1" lang="ja-JP" altLang="en-US" smtClean="0"/>
              <a:t>2023/3/23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2C362-8B17-4EB3-B355-DDE720E29E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83309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0D4E9-37F6-4AFC-ACDF-BC0C413DE76A}" type="datetimeFigureOut">
              <a:rPr kumimoji="1" lang="ja-JP" altLang="en-US" smtClean="0"/>
              <a:t>2023/3/23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2C362-8B17-4EB3-B355-DDE720E29E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25195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0D4E9-37F6-4AFC-ACDF-BC0C413DE76A}" type="datetimeFigureOut">
              <a:rPr kumimoji="1" lang="ja-JP" altLang="en-US" smtClean="0"/>
              <a:t>2023/3/23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2C362-8B17-4EB3-B355-DDE720E29E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248985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0D4E9-37F6-4AFC-ACDF-BC0C413DE76A}" type="datetimeFigureOut">
              <a:rPr kumimoji="1" lang="ja-JP" altLang="en-US" smtClean="0"/>
              <a:t>2023/3/23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2C362-8B17-4EB3-B355-DDE720E29E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89472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0D4E9-37F6-4AFC-ACDF-BC0C413DE76A}" type="datetimeFigureOut">
              <a:rPr kumimoji="1" lang="ja-JP" altLang="en-US" smtClean="0"/>
              <a:t>2023/3/23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2C362-8B17-4EB3-B355-DDE720E29E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96452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0D4E9-37F6-4AFC-ACDF-BC0C413DE76A}" type="datetimeFigureOut">
              <a:rPr kumimoji="1" lang="ja-JP" altLang="en-US" smtClean="0"/>
              <a:t>2023/3/23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2C362-8B17-4EB3-B355-DDE720E29E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557888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0D4E9-37F6-4AFC-ACDF-BC0C413DE76A}" type="datetimeFigureOut">
              <a:rPr kumimoji="1" lang="ja-JP" altLang="en-US" smtClean="0"/>
              <a:t>2023/3/23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2C362-8B17-4EB3-B355-DDE720E29E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77302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50D4E9-37F6-4AFC-ACDF-BC0C413DE76A}" type="datetimeFigureOut">
              <a:rPr kumimoji="1" lang="ja-JP" altLang="en-US" smtClean="0"/>
              <a:t>2023/3/23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62C362-8B17-4EB3-B355-DDE720E29E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55939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/>
          <p:cNvSpPr/>
          <p:nvPr/>
        </p:nvSpPr>
        <p:spPr>
          <a:xfrm>
            <a:off x="-365499" y="-155679"/>
            <a:ext cx="7435732" cy="10311521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5" name="直線矢印コネクタ 4"/>
          <p:cNvCxnSpPr/>
          <p:nvPr/>
        </p:nvCxnSpPr>
        <p:spPr>
          <a:xfrm>
            <a:off x="1812186" y="7477761"/>
            <a:ext cx="252000" cy="0"/>
          </a:xfrm>
          <a:prstGeom prst="straightConnector1">
            <a:avLst/>
          </a:prstGeom>
          <a:ln w="38100" cap="rnd">
            <a:solidFill>
              <a:schemeClr val="bg1"/>
            </a:solidFill>
            <a:round/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角丸四角形 1"/>
          <p:cNvSpPr/>
          <p:nvPr/>
        </p:nvSpPr>
        <p:spPr>
          <a:xfrm>
            <a:off x="610188" y="7000241"/>
            <a:ext cx="1158240" cy="955040"/>
          </a:xfrm>
          <a:prstGeom prst="roundRect">
            <a:avLst>
              <a:gd name="adj" fmla="val 10284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角丸四角形 6"/>
          <p:cNvSpPr/>
          <p:nvPr/>
        </p:nvSpPr>
        <p:spPr>
          <a:xfrm>
            <a:off x="2108653" y="7000241"/>
            <a:ext cx="1158240" cy="955040"/>
          </a:xfrm>
          <a:prstGeom prst="roundRect">
            <a:avLst>
              <a:gd name="adj" fmla="val 10284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角丸四角形 7"/>
          <p:cNvSpPr/>
          <p:nvPr/>
        </p:nvSpPr>
        <p:spPr>
          <a:xfrm>
            <a:off x="3605696" y="7000241"/>
            <a:ext cx="1158240" cy="955040"/>
          </a:xfrm>
          <a:prstGeom prst="roundRect">
            <a:avLst>
              <a:gd name="adj" fmla="val 10284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角丸四角形 8"/>
          <p:cNvSpPr/>
          <p:nvPr/>
        </p:nvSpPr>
        <p:spPr>
          <a:xfrm>
            <a:off x="5103449" y="7000241"/>
            <a:ext cx="1158240" cy="955040"/>
          </a:xfrm>
          <a:prstGeom prst="roundRect">
            <a:avLst>
              <a:gd name="adj" fmla="val 10284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6" name="直線矢印コネクタ 15"/>
          <p:cNvCxnSpPr/>
          <p:nvPr/>
        </p:nvCxnSpPr>
        <p:spPr>
          <a:xfrm>
            <a:off x="3309940" y="7459981"/>
            <a:ext cx="252000" cy="0"/>
          </a:xfrm>
          <a:prstGeom prst="straightConnector1">
            <a:avLst/>
          </a:prstGeom>
          <a:ln w="38100" cap="rnd">
            <a:solidFill>
              <a:schemeClr val="bg1"/>
            </a:solidFill>
            <a:round/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矢印コネクタ 16"/>
          <p:cNvCxnSpPr/>
          <p:nvPr/>
        </p:nvCxnSpPr>
        <p:spPr>
          <a:xfrm>
            <a:off x="4807694" y="7477761"/>
            <a:ext cx="252000" cy="0"/>
          </a:xfrm>
          <a:prstGeom prst="straightConnector1">
            <a:avLst/>
          </a:prstGeom>
          <a:ln w="38100" cap="rnd">
            <a:solidFill>
              <a:schemeClr val="bg1"/>
            </a:solidFill>
            <a:round/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フリーフォーム 21"/>
          <p:cNvSpPr/>
          <p:nvPr/>
        </p:nvSpPr>
        <p:spPr>
          <a:xfrm>
            <a:off x="6266970" y="7485381"/>
            <a:ext cx="288000" cy="1152000"/>
          </a:xfrm>
          <a:custGeom>
            <a:avLst/>
            <a:gdLst>
              <a:gd name="connsiteX0" fmla="*/ 0 w 698500"/>
              <a:gd name="connsiteY0" fmla="*/ 0 h 2146300"/>
              <a:gd name="connsiteX1" fmla="*/ 698500 w 698500"/>
              <a:gd name="connsiteY1" fmla="*/ 0 h 2146300"/>
              <a:gd name="connsiteX2" fmla="*/ 698500 w 698500"/>
              <a:gd name="connsiteY2" fmla="*/ 2146300 h 2146300"/>
              <a:gd name="connsiteX3" fmla="*/ 12700 w 698500"/>
              <a:gd name="connsiteY3" fmla="*/ 2146300 h 2146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98500" h="2146300">
                <a:moveTo>
                  <a:pt x="0" y="0"/>
                </a:moveTo>
                <a:lnTo>
                  <a:pt x="698500" y="0"/>
                </a:lnTo>
                <a:lnTo>
                  <a:pt x="698500" y="2146300"/>
                </a:lnTo>
                <a:lnTo>
                  <a:pt x="12700" y="2146300"/>
                </a:lnTo>
              </a:path>
            </a:pathLst>
          </a:custGeom>
          <a:ln w="38100" cap="rnd">
            <a:solidFill>
              <a:schemeClr val="bg1"/>
            </a:solidFill>
            <a:round/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5" name="直線矢印コネクタ 24"/>
          <p:cNvCxnSpPr/>
          <p:nvPr/>
        </p:nvCxnSpPr>
        <p:spPr>
          <a:xfrm flipH="1">
            <a:off x="4807693" y="8642350"/>
            <a:ext cx="252000" cy="0"/>
          </a:xfrm>
          <a:prstGeom prst="straightConnector1">
            <a:avLst/>
          </a:prstGeom>
          <a:ln w="38100" cap="rnd">
            <a:solidFill>
              <a:schemeClr val="bg1"/>
            </a:solidFill>
            <a:round/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角丸四角形 25"/>
          <p:cNvSpPr/>
          <p:nvPr/>
        </p:nvSpPr>
        <p:spPr>
          <a:xfrm flipH="1">
            <a:off x="5103449" y="8164830"/>
            <a:ext cx="1158240" cy="955040"/>
          </a:xfrm>
          <a:prstGeom prst="roundRect">
            <a:avLst>
              <a:gd name="adj" fmla="val 10284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角丸四角形 26"/>
          <p:cNvSpPr/>
          <p:nvPr/>
        </p:nvSpPr>
        <p:spPr>
          <a:xfrm flipH="1">
            <a:off x="3605696" y="8164830"/>
            <a:ext cx="1158240" cy="955040"/>
          </a:xfrm>
          <a:prstGeom prst="roundRect">
            <a:avLst>
              <a:gd name="adj" fmla="val 10284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角丸四角形 27"/>
          <p:cNvSpPr/>
          <p:nvPr/>
        </p:nvSpPr>
        <p:spPr>
          <a:xfrm flipH="1">
            <a:off x="2108653" y="8164830"/>
            <a:ext cx="1158240" cy="955040"/>
          </a:xfrm>
          <a:prstGeom prst="roundRect">
            <a:avLst>
              <a:gd name="adj" fmla="val 10284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角丸四角形 28"/>
          <p:cNvSpPr/>
          <p:nvPr/>
        </p:nvSpPr>
        <p:spPr>
          <a:xfrm flipH="1">
            <a:off x="610188" y="8164830"/>
            <a:ext cx="1158240" cy="955040"/>
          </a:xfrm>
          <a:prstGeom prst="roundRect">
            <a:avLst>
              <a:gd name="adj" fmla="val 10284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30" name="直線矢印コネクタ 29"/>
          <p:cNvCxnSpPr/>
          <p:nvPr/>
        </p:nvCxnSpPr>
        <p:spPr>
          <a:xfrm flipH="1">
            <a:off x="3309939" y="8624570"/>
            <a:ext cx="252000" cy="0"/>
          </a:xfrm>
          <a:prstGeom prst="straightConnector1">
            <a:avLst/>
          </a:prstGeom>
          <a:ln w="38100" cap="rnd">
            <a:solidFill>
              <a:schemeClr val="bg1"/>
            </a:solidFill>
            <a:round/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線矢印コネクタ 30"/>
          <p:cNvCxnSpPr/>
          <p:nvPr/>
        </p:nvCxnSpPr>
        <p:spPr>
          <a:xfrm flipH="1">
            <a:off x="1812185" y="8642350"/>
            <a:ext cx="252000" cy="0"/>
          </a:xfrm>
          <a:prstGeom prst="straightConnector1">
            <a:avLst/>
          </a:prstGeom>
          <a:ln w="38100" cap="rnd">
            <a:solidFill>
              <a:schemeClr val="bg1"/>
            </a:solidFill>
            <a:round/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フリーフォーム 31"/>
          <p:cNvSpPr/>
          <p:nvPr/>
        </p:nvSpPr>
        <p:spPr>
          <a:xfrm flipH="1" flipV="1">
            <a:off x="303030" y="7485381"/>
            <a:ext cx="288000" cy="1152000"/>
          </a:xfrm>
          <a:custGeom>
            <a:avLst/>
            <a:gdLst>
              <a:gd name="connsiteX0" fmla="*/ 0 w 698500"/>
              <a:gd name="connsiteY0" fmla="*/ 0 h 2146300"/>
              <a:gd name="connsiteX1" fmla="*/ 698500 w 698500"/>
              <a:gd name="connsiteY1" fmla="*/ 0 h 2146300"/>
              <a:gd name="connsiteX2" fmla="*/ 698500 w 698500"/>
              <a:gd name="connsiteY2" fmla="*/ 2146300 h 2146300"/>
              <a:gd name="connsiteX3" fmla="*/ 12700 w 698500"/>
              <a:gd name="connsiteY3" fmla="*/ 2146300 h 2146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98500" h="2146300">
                <a:moveTo>
                  <a:pt x="0" y="0"/>
                </a:moveTo>
                <a:lnTo>
                  <a:pt x="698500" y="0"/>
                </a:lnTo>
                <a:lnTo>
                  <a:pt x="698500" y="2146300"/>
                </a:lnTo>
                <a:lnTo>
                  <a:pt x="12700" y="2146300"/>
                </a:lnTo>
              </a:path>
            </a:pathLst>
          </a:custGeom>
          <a:ln w="38100" cap="rnd">
            <a:solidFill>
              <a:schemeClr val="bg1"/>
            </a:solidFill>
            <a:round/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正方形/長方形 34"/>
          <p:cNvSpPr/>
          <p:nvPr/>
        </p:nvSpPr>
        <p:spPr>
          <a:xfrm>
            <a:off x="2112435" y="1389946"/>
            <a:ext cx="2541080" cy="258532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ja-JP" sz="5400" b="1" spc="600" dirty="0">
                <a:solidFill>
                  <a:srgbClr val="80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ICT</a:t>
            </a:r>
            <a:r>
              <a:rPr lang="ja-JP" altLang="en-US" sz="5400" b="1" spc="600" dirty="0">
                <a:solidFill>
                  <a:srgbClr val="80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化</a:t>
            </a:r>
            <a:endParaRPr lang="en-US" altLang="ja-JP" sz="5400" b="1" spc="600" dirty="0">
              <a:solidFill>
                <a:srgbClr val="800000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algn="ctr"/>
            <a:r>
              <a:rPr lang="ja-JP" altLang="en-US" sz="5400" b="1" spc="600" dirty="0">
                <a:solidFill>
                  <a:srgbClr val="80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はじめ</a:t>
            </a:r>
            <a:endParaRPr lang="en-US" altLang="ja-JP" sz="5400" b="1" spc="600" dirty="0">
              <a:solidFill>
                <a:srgbClr val="800000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algn="ctr"/>
            <a:r>
              <a:rPr lang="ja-JP" altLang="en-US" sz="5400" b="1" spc="600" dirty="0">
                <a:solidFill>
                  <a:srgbClr val="80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ました</a:t>
            </a:r>
            <a:endParaRPr lang="en-US" altLang="ja-JP" sz="5400" b="1" spc="600" dirty="0">
              <a:solidFill>
                <a:srgbClr val="800000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38" name="コンテンツ プレースホルダー 2"/>
          <p:cNvSpPr txBox="1">
            <a:spLocks/>
          </p:cNvSpPr>
          <p:nvPr/>
        </p:nvSpPr>
        <p:spPr>
          <a:xfrm>
            <a:off x="75662" y="1662648"/>
            <a:ext cx="1877407" cy="1077218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ja-JP"/>
            </a:defPPr>
            <a:lvl1pPr>
              <a:defRPr sz="800">
                <a:solidFill>
                  <a:schemeClr val="tx1">
                    <a:lumMod val="75000"/>
                    <a:lumOff val="25000"/>
                  </a:schemeClr>
                </a:solidFill>
                <a:latin typeface="游ゴシック Light" panose="020B0300000000000000" pitchFamily="50" charset="-128"/>
                <a:ea typeface="游ゴシック Light" panose="020B0300000000000000" pitchFamily="50" charset="-128"/>
              </a:defRPr>
            </a:lvl1pPr>
          </a:lstStyle>
          <a:p>
            <a:r>
              <a:rPr lang="ja-JP" altLang="en-US" sz="1600" b="1" dirty="0">
                <a:solidFill>
                  <a:srgbClr val="80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子どもたちに</a:t>
            </a:r>
            <a:endParaRPr lang="en-US" altLang="ja-JP" sz="1600" b="1" dirty="0">
              <a:solidFill>
                <a:srgbClr val="800000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r>
              <a:rPr lang="ja-JP" altLang="en-US" sz="1600" b="1" dirty="0">
                <a:solidFill>
                  <a:srgbClr val="80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プログラミングを</a:t>
            </a:r>
            <a:endParaRPr lang="en-US" altLang="ja-JP" sz="1600" b="1" dirty="0">
              <a:solidFill>
                <a:srgbClr val="800000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r>
              <a:rPr lang="ja-JP" altLang="en-US" sz="1600" b="1" dirty="0">
                <a:solidFill>
                  <a:srgbClr val="80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体験する機会を</a:t>
            </a:r>
            <a:endParaRPr lang="en-US" altLang="ja-JP" sz="1600" b="1" dirty="0">
              <a:solidFill>
                <a:srgbClr val="800000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r>
              <a:rPr lang="ja-JP" altLang="en-US" sz="1600" b="1" dirty="0">
                <a:solidFill>
                  <a:srgbClr val="80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提供したい！</a:t>
            </a:r>
            <a:endParaRPr lang="en-US" altLang="ja-JP" sz="1600" b="1" dirty="0">
              <a:solidFill>
                <a:srgbClr val="800000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39" name="正方形/長方形 38"/>
          <p:cNvSpPr/>
          <p:nvPr/>
        </p:nvSpPr>
        <p:spPr>
          <a:xfrm>
            <a:off x="3512027" y="190492"/>
            <a:ext cx="207146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600" b="1" dirty="0">
                <a:solidFill>
                  <a:srgbClr val="80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ICT</a:t>
            </a:r>
            <a:r>
              <a:rPr lang="ja-JP" altLang="en-US" sz="1600" b="1" dirty="0">
                <a:solidFill>
                  <a:srgbClr val="80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人材育成で</a:t>
            </a:r>
            <a:endParaRPr lang="en-US" altLang="ja-JP" sz="1600" b="1" dirty="0">
              <a:solidFill>
                <a:srgbClr val="800000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r>
              <a:rPr lang="ja-JP" altLang="en-US" sz="1600" b="1" dirty="0">
                <a:solidFill>
                  <a:srgbClr val="80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持続可能な</a:t>
            </a:r>
            <a:endParaRPr lang="en-US" altLang="ja-JP" sz="1600" b="1" dirty="0">
              <a:solidFill>
                <a:srgbClr val="800000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r>
              <a:rPr lang="ja-JP" altLang="en-US" sz="1600" b="1" dirty="0">
                <a:solidFill>
                  <a:srgbClr val="80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まちづくり！</a:t>
            </a:r>
            <a:endParaRPr lang="en-US" altLang="ja-JP" sz="1600" b="1" dirty="0">
              <a:solidFill>
                <a:srgbClr val="800000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grpSp>
        <p:nvGrpSpPr>
          <p:cNvPr id="40" name="グループ化 39"/>
          <p:cNvGrpSpPr/>
          <p:nvPr/>
        </p:nvGrpSpPr>
        <p:grpSpPr>
          <a:xfrm>
            <a:off x="5184513" y="1905845"/>
            <a:ext cx="2142369" cy="835386"/>
            <a:chOff x="1272406" y="1676071"/>
            <a:chExt cx="3077359" cy="1199972"/>
          </a:xfrm>
        </p:grpSpPr>
        <p:sp>
          <p:nvSpPr>
            <p:cNvPr id="41" name="直方体 40"/>
            <p:cNvSpPr/>
            <p:nvPr/>
          </p:nvSpPr>
          <p:spPr>
            <a:xfrm>
              <a:off x="1272406" y="1676071"/>
              <a:ext cx="3077359" cy="1199972"/>
            </a:xfrm>
            <a:prstGeom prst="cube">
              <a:avLst>
                <a:gd name="adj" fmla="val 9247"/>
              </a:avLst>
            </a:prstGeom>
            <a:solidFill>
              <a:srgbClr val="FFCC00"/>
            </a:solidFill>
            <a:ln w="57150" cap="rnd">
              <a:solidFill>
                <a:srgbClr val="800000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/>
            <a:lstStyle/>
            <a:p>
              <a:endParaRPr lang="ja-JP" altLang="en-US" sz="3600" b="1">
                <a:solidFill>
                  <a:srgbClr val="FF0000"/>
                </a:solidFill>
              </a:endParaRPr>
            </a:p>
          </p:txBody>
        </p:sp>
        <p:sp>
          <p:nvSpPr>
            <p:cNvPr id="42" name="楕円 56"/>
            <p:cNvSpPr/>
            <p:nvPr/>
          </p:nvSpPr>
          <p:spPr>
            <a:xfrm>
              <a:off x="1509545" y="1918470"/>
              <a:ext cx="741364" cy="775470"/>
            </a:xfrm>
            <a:prstGeom prst="ellipse">
              <a:avLst/>
            </a:prstGeom>
            <a:solidFill>
              <a:srgbClr val="800000"/>
            </a:solidFill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3" name="楕円 57"/>
            <p:cNvSpPr/>
            <p:nvPr/>
          </p:nvSpPr>
          <p:spPr>
            <a:xfrm>
              <a:off x="2404000" y="1912704"/>
              <a:ext cx="741364" cy="775470"/>
            </a:xfrm>
            <a:prstGeom prst="ellipse">
              <a:avLst/>
            </a:prstGeom>
            <a:solidFill>
              <a:srgbClr val="800000"/>
            </a:solidFill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4" name="楕円 58"/>
            <p:cNvSpPr/>
            <p:nvPr/>
          </p:nvSpPr>
          <p:spPr>
            <a:xfrm>
              <a:off x="3369814" y="1904337"/>
              <a:ext cx="741364" cy="775470"/>
            </a:xfrm>
            <a:prstGeom prst="ellipse">
              <a:avLst/>
            </a:prstGeom>
            <a:solidFill>
              <a:srgbClr val="800000"/>
            </a:solidFill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55" name="グループ化 54"/>
          <p:cNvGrpSpPr/>
          <p:nvPr/>
        </p:nvGrpSpPr>
        <p:grpSpPr>
          <a:xfrm rot="21083076">
            <a:off x="356166" y="4932084"/>
            <a:ext cx="1567677" cy="827388"/>
            <a:chOff x="7899251" y="3896536"/>
            <a:chExt cx="2091613" cy="1103913"/>
          </a:xfrm>
        </p:grpSpPr>
        <p:sp>
          <p:nvSpPr>
            <p:cNvPr id="56" name="角丸四角形 55"/>
            <p:cNvSpPr/>
            <p:nvPr/>
          </p:nvSpPr>
          <p:spPr>
            <a:xfrm rot="4596736">
              <a:off x="8503485" y="3346885"/>
              <a:ext cx="456941" cy="1665410"/>
            </a:xfrm>
            <a:prstGeom prst="roundRect">
              <a:avLst>
                <a:gd name="adj" fmla="val 50000"/>
              </a:avLst>
            </a:prstGeom>
            <a:solidFill>
              <a:srgbClr val="FFCC00"/>
            </a:solidFill>
            <a:ln w="63500">
              <a:solidFill>
                <a:srgbClr val="8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/>
            <a:lstStyle/>
            <a:p>
              <a:endParaRPr lang="ja-JP" altLang="en-US" sz="3600" b="1">
                <a:solidFill>
                  <a:srgbClr val="FF0000"/>
                </a:solidFill>
              </a:endParaRPr>
            </a:p>
          </p:txBody>
        </p:sp>
        <p:sp>
          <p:nvSpPr>
            <p:cNvPr id="57" name="平行四辺形 56"/>
            <p:cNvSpPr/>
            <p:nvPr/>
          </p:nvSpPr>
          <p:spPr>
            <a:xfrm rot="3310720">
              <a:off x="8375133" y="3904574"/>
              <a:ext cx="1090630" cy="1074554"/>
            </a:xfrm>
            <a:prstGeom prst="parallelogram">
              <a:avLst>
                <a:gd name="adj" fmla="val 36166"/>
              </a:avLst>
            </a:prstGeom>
            <a:solidFill>
              <a:srgbClr val="FFCC00"/>
            </a:solidFill>
            <a:ln w="63500">
              <a:solidFill>
                <a:srgbClr val="8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/>
            <a:lstStyle/>
            <a:p>
              <a:endParaRPr lang="ja-JP" altLang="en-US" sz="3600" b="1">
                <a:solidFill>
                  <a:srgbClr val="FF0000"/>
                </a:solidFill>
              </a:endParaRPr>
            </a:p>
          </p:txBody>
        </p:sp>
        <p:sp>
          <p:nvSpPr>
            <p:cNvPr id="58" name="平行四辺形 57"/>
            <p:cNvSpPr/>
            <p:nvPr/>
          </p:nvSpPr>
          <p:spPr>
            <a:xfrm rot="3310720">
              <a:off x="8895598" y="4215513"/>
              <a:ext cx="457512" cy="260097"/>
            </a:xfrm>
            <a:prstGeom prst="parallelogram">
              <a:avLst>
                <a:gd name="adj" fmla="val 33338"/>
              </a:avLst>
            </a:prstGeom>
            <a:solidFill>
              <a:srgbClr val="800000"/>
            </a:solidFill>
            <a:ln w="889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/>
            <a:lstStyle/>
            <a:p>
              <a:endParaRPr lang="ja-JP" altLang="en-US" sz="3600" b="1">
                <a:solidFill>
                  <a:srgbClr val="FF0000"/>
                </a:solidFill>
              </a:endParaRPr>
            </a:p>
          </p:txBody>
        </p:sp>
        <p:sp>
          <p:nvSpPr>
            <p:cNvPr id="59" name="平行四辺形 58"/>
            <p:cNvSpPr/>
            <p:nvPr/>
          </p:nvSpPr>
          <p:spPr>
            <a:xfrm rot="3310720">
              <a:off x="8400982" y="4278950"/>
              <a:ext cx="292566" cy="260786"/>
            </a:xfrm>
            <a:prstGeom prst="parallelogram">
              <a:avLst>
                <a:gd name="adj" fmla="val 37941"/>
              </a:avLst>
            </a:prstGeom>
            <a:solidFill>
              <a:srgbClr val="800000"/>
            </a:solidFill>
            <a:ln w="889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/>
            <a:lstStyle/>
            <a:p>
              <a:endParaRPr lang="ja-JP" altLang="en-US" sz="3600" b="1">
                <a:solidFill>
                  <a:srgbClr val="FF0000"/>
                </a:solidFill>
              </a:endParaRPr>
            </a:p>
          </p:txBody>
        </p:sp>
        <p:sp>
          <p:nvSpPr>
            <p:cNvPr id="60" name="平行四辺形 59"/>
            <p:cNvSpPr/>
            <p:nvPr/>
          </p:nvSpPr>
          <p:spPr>
            <a:xfrm rot="3310720">
              <a:off x="8663289" y="4429940"/>
              <a:ext cx="353402" cy="282911"/>
            </a:xfrm>
            <a:prstGeom prst="parallelogram">
              <a:avLst>
                <a:gd name="adj" fmla="val 37941"/>
              </a:avLst>
            </a:prstGeom>
            <a:solidFill>
              <a:srgbClr val="800000"/>
            </a:solidFill>
            <a:ln w="889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/>
            <a:lstStyle/>
            <a:p>
              <a:endParaRPr lang="ja-JP" altLang="en-US" sz="3600" b="1">
                <a:solidFill>
                  <a:srgbClr val="FF0000"/>
                </a:solidFill>
              </a:endParaRPr>
            </a:p>
          </p:txBody>
        </p:sp>
        <p:sp>
          <p:nvSpPr>
            <p:cNvPr id="61" name="角丸四角形 60"/>
            <p:cNvSpPr/>
            <p:nvPr/>
          </p:nvSpPr>
          <p:spPr>
            <a:xfrm rot="4481271">
              <a:off x="8929688" y="3939274"/>
              <a:ext cx="456941" cy="1665410"/>
            </a:xfrm>
            <a:prstGeom prst="roundRect">
              <a:avLst>
                <a:gd name="adj" fmla="val 50000"/>
              </a:avLst>
            </a:prstGeom>
            <a:solidFill>
              <a:srgbClr val="FFCC00"/>
            </a:solidFill>
            <a:ln w="63500">
              <a:solidFill>
                <a:srgbClr val="8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/>
            <a:lstStyle/>
            <a:p>
              <a:endParaRPr lang="ja-JP" altLang="en-US" sz="3600" b="1">
                <a:solidFill>
                  <a:srgbClr val="FF0000"/>
                </a:solidFill>
              </a:endParaRPr>
            </a:p>
          </p:txBody>
        </p:sp>
      </p:grpSp>
      <p:grpSp>
        <p:nvGrpSpPr>
          <p:cNvPr id="62" name="グループ化 61"/>
          <p:cNvGrpSpPr/>
          <p:nvPr/>
        </p:nvGrpSpPr>
        <p:grpSpPr>
          <a:xfrm>
            <a:off x="4400090" y="4592410"/>
            <a:ext cx="2423971" cy="1888961"/>
            <a:chOff x="7486495" y="560958"/>
            <a:chExt cx="2789583" cy="2173875"/>
          </a:xfrm>
        </p:grpSpPr>
        <p:sp>
          <p:nvSpPr>
            <p:cNvPr id="88" name="直方体 87"/>
            <p:cNvSpPr/>
            <p:nvPr/>
          </p:nvSpPr>
          <p:spPr>
            <a:xfrm rot="5400000">
              <a:off x="9313801" y="972981"/>
              <a:ext cx="1259277" cy="435232"/>
            </a:xfrm>
            <a:prstGeom prst="cube">
              <a:avLst>
                <a:gd name="adj" fmla="val 9247"/>
              </a:avLst>
            </a:prstGeom>
            <a:solidFill>
              <a:srgbClr val="800000"/>
            </a:solidFill>
            <a:ln w="31750" cap="rnd">
              <a:solidFill>
                <a:srgbClr val="800000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/>
            <a:lstStyle/>
            <a:p>
              <a:endParaRPr lang="ja-JP" altLang="en-US" sz="3600" b="1">
                <a:solidFill>
                  <a:srgbClr val="FF0000"/>
                </a:solidFill>
              </a:endParaRPr>
            </a:p>
          </p:txBody>
        </p:sp>
        <p:sp>
          <p:nvSpPr>
            <p:cNvPr id="63" name="円柱 62"/>
            <p:cNvSpPr/>
            <p:nvPr/>
          </p:nvSpPr>
          <p:spPr>
            <a:xfrm rot="3750360">
              <a:off x="8576279" y="1554233"/>
              <a:ext cx="126429" cy="664951"/>
            </a:xfrm>
            <a:prstGeom prst="can">
              <a:avLst/>
            </a:prstGeom>
            <a:solidFill>
              <a:srgbClr val="800000"/>
            </a:solidFill>
            <a:ln w="222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4" name="平行四辺形 63"/>
            <p:cNvSpPr/>
            <p:nvPr/>
          </p:nvSpPr>
          <p:spPr>
            <a:xfrm rot="3064139">
              <a:off x="9311396" y="1770151"/>
              <a:ext cx="886039" cy="1043325"/>
            </a:xfrm>
            <a:prstGeom prst="parallelogram">
              <a:avLst/>
            </a:prstGeom>
            <a:solidFill>
              <a:srgbClr val="FFCC00"/>
            </a:solidFill>
            <a:ln w="63500">
              <a:solidFill>
                <a:srgbClr val="8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/>
            <a:lstStyle/>
            <a:p>
              <a:endParaRPr lang="ja-JP" altLang="en-US" sz="3600" b="1">
                <a:solidFill>
                  <a:srgbClr val="FF0000"/>
                </a:solidFill>
              </a:endParaRPr>
            </a:p>
          </p:txBody>
        </p:sp>
        <p:sp>
          <p:nvSpPr>
            <p:cNvPr id="65" name="平行四辺形 64"/>
            <p:cNvSpPr/>
            <p:nvPr/>
          </p:nvSpPr>
          <p:spPr>
            <a:xfrm rot="3064139">
              <a:off x="9186085" y="1725524"/>
              <a:ext cx="886039" cy="1043325"/>
            </a:xfrm>
            <a:prstGeom prst="parallelogram">
              <a:avLst/>
            </a:prstGeom>
            <a:solidFill>
              <a:srgbClr val="FFCC00"/>
            </a:solidFill>
            <a:ln w="63500">
              <a:solidFill>
                <a:srgbClr val="8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/>
            <a:lstStyle/>
            <a:p>
              <a:endParaRPr lang="ja-JP" altLang="en-US" sz="3600" b="1">
                <a:solidFill>
                  <a:srgbClr val="FF0000"/>
                </a:solidFill>
              </a:endParaRPr>
            </a:p>
          </p:txBody>
        </p:sp>
        <p:sp>
          <p:nvSpPr>
            <p:cNvPr id="66" name="平行四辺形 65"/>
            <p:cNvSpPr/>
            <p:nvPr/>
          </p:nvSpPr>
          <p:spPr>
            <a:xfrm rot="3064139">
              <a:off x="9488894" y="1874551"/>
              <a:ext cx="480885" cy="456619"/>
            </a:xfrm>
            <a:prstGeom prst="parallelogram">
              <a:avLst/>
            </a:prstGeom>
            <a:solidFill>
              <a:srgbClr val="8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7" name="平行四辺形 66"/>
            <p:cNvSpPr/>
            <p:nvPr/>
          </p:nvSpPr>
          <p:spPr>
            <a:xfrm rot="3064139">
              <a:off x="9057343" y="2151095"/>
              <a:ext cx="353469" cy="229519"/>
            </a:xfrm>
            <a:prstGeom prst="parallelogram">
              <a:avLst/>
            </a:prstGeom>
            <a:solidFill>
              <a:srgbClr val="8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8" name="平行四辺形 67"/>
            <p:cNvSpPr/>
            <p:nvPr/>
          </p:nvSpPr>
          <p:spPr>
            <a:xfrm rot="3064139">
              <a:off x="9424237" y="2343997"/>
              <a:ext cx="353469" cy="229519"/>
            </a:xfrm>
            <a:prstGeom prst="parallelogram">
              <a:avLst/>
            </a:prstGeom>
            <a:solidFill>
              <a:srgbClr val="8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9" name="円弧 68"/>
            <p:cNvSpPr/>
            <p:nvPr/>
          </p:nvSpPr>
          <p:spPr>
            <a:xfrm>
              <a:off x="8598648" y="1815054"/>
              <a:ext cx="567223" cy="522673"/>
            </a:xfrm>
            <a:prstGeom prst="arc">
              <a:avLst/>
            </a:prstGeom>
            <a:noFill/>
            <a:ln w="57150">
              <a:solidFill>
                <a:srgbClr val="8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0" name="フローチャート: 手作業 69"/>
            <p:cNvSpPr/>
            <p:nvPr/>
          </p:nvSpPr>
          <p:spPr>
            <a:xfrm>
              <a:off x="7810397" y="1929752"/>
              <a:ext cx="980845" cy="763126"/>
            </a:xfrm>
            <a:prstGeom prst="flowChartManualOperation">
              <a:avLst/>
            </a:prstGeom>
            <a:solidFill>
              <a:srgbClr val="8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1" name="涙形 70"/>
            <p:cNvSpPr/>
            <p:nvPr/>
          </p:nvSpPr>
          <p:spPr>
            <a:xfrm rot="9042251">
              <a:off x="7734544" y="1501687"/>
              <a:ext cx="545276" cy="350914"/>
            </a:xfrm>
            <a:prstGeom prst="teardrop">
              <a:avLst>
                <a:gd name="adj" fmla="val 114441"/>
              </a:avLst>
            </a:prstGeom>
            <a:solidFill>
              <a:srgbClr val="8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2" name="涙形 71"/>
            <p:cNvSpPr/>
            <p:nvPr/>
          </p:nvSpPr>
          <p:spPr>
            <a:xfrm rot="9042251">
              <a:off x="8032599" y="1589250"/>
              <a:ext cx="545276" cy="350914"/>
            </a:xfrm>
            <a:prstGeom prst="teardrop">
              <a:avLst>
                <a:gd name="adj" fmla="val 114441"/>
              </a:avLst>
            </a:prstGeom>
            <a:solidFill>
              <a:srgbClr val="8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3" name="涙形 72"/>
            <p:cNvSpPr/>
            <p:nvPr/>
          </p:nvSpPr>
          <p:spPr>
            <a:xfrm rot="2177076">
              <a:off x="8246552" y="1382600"/>
              <a:ext cx="545276" cy="350914"/>
            </a:xfrm>
            <a:prstGeom prst="teardrop">
              <a:avLst>
                <a:gd name="adj" fmla="val 114441"/>
              </a:avLst>
            </a:prstGeom>
            <a:solidFill>
              <a:srgbClr val="8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4" name="涙形 73"/>
            <p:cNvSpPr/>
            <p:nvPr/>
          </p:nvSpPr>
          <p:spPr>
            <a:xfrm rot="11444359">
              <a:off x="7725454" y="1193335"/>
              <a:ext cx="545276" cy="350914"/>
            </a:xfrm>
            <a:prstGeom prst="teardrop">
              <a:avLst>
                <a:gd name="adj" fmla="val 114441"/>
              </a:avLst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5" name="涙形 74"/>
            <p:cNvSpPr/>
            <p:nvPr/>
          </p:nvSpPr>
          <p:spPr>
            <a:xfrm rot="16777841">
              <a:off x="8037585" y="992872"/>
              <a:ext cx="545276" cy="298207"/>
            </a:xfrm>
            <a:prstGeom prst="teardrop">
              <a:avLst>
                <a:gd name="adj" fmla="val 114441"/>
              </a:avLst>
            </a:prstGeom>
            <a:solidFill>
              <a:srgbClr val="8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6" name="涙形 75"/>
            <p:cNvSpPr/>
            <p:nvPr/>
          </p:nvSpPr>
          <p:spPr>
            <a:xfrm rot="20312159">
              <a:off x="7486495" y="1269074"/>
              <a:ext cx="470691" cy="327220"/>
            </a:xfrm>
            <a:prstGeom prst="teardrop">
              <a:avLst>
                <a:gd name="adj" fmla="val 114441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7" name="涙形 76"/>
            <p:cNvSpPr/>
            <p:nvPr/>
          </p:nvSpPr>
          <p:spPr>
            <a:xfrm rot="17918977">
              <a:off x="7738673" y="1399729"/>
              <a:ext cx="450020" cy="327220"/>
            </a:xfrm>
            <a:prstGeom prst="teardrop">
              <a:avLst>
                <a:gd name="adj" fmla="val 114441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8" name="涙形 77"/>
            <p:cNvSpPr/>
            <p:nvPr/>
          </p:nvSpPr>
          <p:spPr>
            <a:xfrm rot="13805951">
              <a:off x="7957899" y="1319901"/>
              <a:ext cx="450020" cy="327220"/>
            </a:xfrm>
            <a:prstGeom prst="teardrop">
              <a:avLst>
                <a:gd name="adj" fmla="val 114441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9" name="涙形 78"/>
            <p:cNvSpPr/>
            <p:nvPr/>
          </p:nvSpPr>
          <p:spPr>
            <a:xfrm rot="2978362">
              <a:off x="7552753" y="1067226"/>
              <a:ext cx="470691" cy="327220"/>
            </a:xfrm>
            <a:prstGeom prst="teardrop">
              <a:avLst>
                <a:gd name="adj" fmla="val 114441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0" name="涙形 79"/>
            <p:cNvSpPr/>
            <p:nvPr/>
          </p:nvSpPr>
          <p:spPr>
            <a:xfrm rot="9568804">
              <a:off x="7829829" y="1030692"/>
              <a:ext cx="470691" cy="327220"/>
            </a:xfrm>
            <a:prstGeom prst="teardrop">
              <a:avLst>
                <a:gd name="adj" fmla="val 114441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1" name="星 5 80"/>
            <p:cNvSpPr/>
            <p:nvPr/>
          </p:nvSpPr>
          <p:spPr>
            <a:xfrm>
              <a:off x="7680564" y="1133221"/>
              <a:ext cx="511759" cy="450835"/>
            </a:xfrm>
            <a:prstGeom prst="star5">
              <a:avLst/>
            </a:prstGeom>
            <a:solidFill>
              <a:srgbClr val="8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2" name="涙形 81"/>
            <p:cNvSpPr/>
            <p:nvPr/>
          </p:nvSpPr>
          <p:spPr>
            <a:xfrm rot="6123123">
              <a:off x="8648875" y="756845"/>
              <a:ext cx="470691" cy="327220"/>
            </a:xfrm>
            <a:prstGeom prst="teardrop">
              <a:avLst>
                <a:gd name="adj" fmla="val 114441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3" name="涙形 82"/>
            <p:cNvSpPr/>
            <p:nvPr/>
          </p:nvSpPr>
          <p:spPr>
            <a:xfrm rot="3729941">
              <a:off x="8416741" y="886333"/>
              <a:ext cx="450020" cy="327220"/>
            </a:xfrm>
            <a:prstGeom prst="teardrop">
              <a:avLst>
                <a:gd name="adj" fmla="val 114441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4" name="涙形 83"/>
            <p:cNvSpPr/>
            <p:nvPr/>
          </p:nvSpPr>
          <p:spPr>
            <a:xfrm rot="21216915">
              <a:off x="8362246" y="1113187"/>
              <a:ext cx="450020" cy="327220"/>
            </a:xfrm>
            <a:prstGeom prst="teardrop">
              <a:avLst>
                <a:gd name="adj" fmla="val 114441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5" name="涙形 84"/>
            <p:cNvSpPr/>
            <p:nvPr/>
          </p:nvSpPr>
          <p:spPr>
            <a:xfrm rot="10389326">
              <a:off x="8780576" y="923541"/>
              <a:ext cx="470691" cy="327220"/>
            </a:xfrm>
            <a:prstGeom prst="teardrop">
              <a:avLst>
                <a:gd name="adj" fmla="val 114441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6" name="涙形 85"/>
            <p:cNvSpPr/>
            <p:nvPr/>
          </p:nvSpPr>
          <p:spPr>
            <a:xfrm rot="16979768">
              <a:off x="8658042" y="1174721"/>
              <a:ext cx="470691" cy="327220"/>
            </a:xfrm>
            <a:prstGeom prst="teardrop">
              <a:avLst>
                <a:gd name="adj" fmla="val 114441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7" name="星 5 86"/>
            <p:cNvSpPr/>
            <p:nvPr/>
          </p:nvSpPr>
          <p:spPr>
            <a:xfrm rot="7410964">
              <a:off x="8571578" y="914844"/>
              <a:ext cx="511759" cy="450835"/>
            </a:xfrm>
            <a:prstGeom prst="star5">
              <a:avLst/>
            </a:prstGeom>
            <a:solidFill>
              <a:srgbClr val="8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9" name="楕円 82"/>
            <p:cNvSpPr/>
            <p:nvPr/>
          </p:nvSpPr>
          <p:spPr>
            <a:xfrm>
              <a:off x="9764323" y="1450473"/>
              <a:ext cx="303615" cy="283013"/>
            </a:xfrm>
            <a:prstGeom prst="ellipse">
              <a:avLst/>
            </a:prstGeom>
            <a:solidFill>
              <a:srgbClr val="FFCC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0" name="正方形/長方形 89"/>
            <p:cNvSpPr/>
            <p:nvPr/>
          </p:nvSpPr>
          <p:spPr>
            <a:xfrm>
              <a:off x="9823904" y="632887"/>
              <a:ext cx="178275" cy="951170"/>
            </a:xfrm>
            <a:prstGeom prst="rect">
              <a:avLst/>
            </a:prstGeom>
            <a:solidFill>
              <a:srgbClr val="FFCC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1" name="楕円 87"/>
            <p:cNvSpPr/>
            <p:nvPr/>
          </p:nvSpPr>
          <p:spPr>
            <a:xfrm>
              <a:off x="9818693" y="1505248"/>
              <a:ext cx="199641" cy="187496"/>
            </a:xfrm>
            <a:prstGeom prst="ellipse">
              <a:avLst/>
            </a:prstGeom>
            <a:solidFill>
              <a:srgbClr val="8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2" name="正方形/長方形 91"/>
            <p:cNvSpPr/>
            <p:nvPr/>
          </p:nvSpPr>
          <p:spPr>
            <a:xfrm>
              <a:off x="9869456" y="901823"/>
              <a:ext cx="78545" cy="641074"/>
            </a:xfrm>
            <a:prstGeom prst="rect">
              <a:avLst/>
            </a:prstGeom>
            <a:solidFill>
              <a:srgbClr val="8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aphicFrame>
        <p:nvGraphicFramePr>
          <p:cNvPr id="93" name="表 9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4913490"/>
              </p:ext>
            </p:extLst>
          </p:nvPr>
        </p:nvGraphicFramePr>
        <p:xfrm>
          <a:off x="-148593" y="-83157"/>
          <a:ext cx="2373570" cy="12861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1190">
                  <a:extLst>
                    <a:ext uri="{9D8B030D-6E8A-4147-A177-3AD203B41FA5}">
                      <a16:colId xmlns:a16="http://schemas.microsoft.com/office/drawing/2014/main" val="2790057043"/>
                    </a:ext>
                  </a:extLst>
                </a:gridCol>
                <a:gridCol w="791190">
                  <a:extLst>
                    <a:ext uri="{9D8B030D-6E8A-4147-A177-3AD203B41FA5}">
                      <a16:colId xmlns:a16="http://schemas.microsoft.com/office/drawing/2014/main" val="89929620"/>
                    </a:ext>
                  </a:extLst>
                </a:gridCol>
                <a:gridCol w="791190">
                  <a:extLst>
                    <a:ext uri="{9D8B030D-6E8A-4147-A177-3AD203B41FA5}">
                      <a16:colId xmlns:a16="http://schemas.microsoft.com/office/drawing/2014/main" val="823612591"/>
                    </a:ext>
                  </a:extLst>
                </a:gridCol>
              </a:tblGrid>
              <a:tr h="428729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36273807"/>
                  </a:ext>
                </a:extLst>
              </a:tr>
              <a:tr h="428729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03894720"/>
                  </a:ext>
                </a:extLst>
              </a:tr>
              <a:tr h="428729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71064336"/>
                  </a:ext>
                </a:extLst>
              </a:tr>
            </a:tbl>
          </a:graphicData>
        </a:graphic>
      </p:graphicFrame>
      <p:grpSp>
        <p:nvGrpSpPr>
          <p:cNvPr id="103" name="グループ化 102"/>
          <p:cNvGrpSpPr/>
          <p:nvPr/>
        </p:nvGrpSpPr>
        <p:grpSpPr>
          <a:xfrm>
            <a:off x="-132775" y="115148"/>
            <a:ext cx="2055936" cy="1097152"/>
            <a:chOff x="25530" y="530435"/>
            <a:chExt cx="1670540" cy="940887"/>
          </a:xfrm>
        </p:grpSpPr>
        <p:sp>
          <p:nvSpPr>
            <p:cNvPr id="94" name="正方形/長方形 93"/>
            <p:cNvSpPr/>
            <p:nvPr/>
          </p:nvSpPr>
          <p:spPr>
            <a:xfrm>
              <a:off x="277850" y="771294"/>
              <a:ext cx="200863" cy="6865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95" name="正方形/長方形 94"/>
            <p:cNvSpPr/>
            <p:nvPr/>
          </p:nvSpPr>
          <p:spPr>
            <a:xfrm>
              <a:off x="916486" y="530435"/>
              <a:ext cx="168018" cy="93777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6" name="正方形/長方形 95"/>
            <p:cNvSpPr/>
            <p:nvPr/>
          </p:nvSpPr>
          <p:spPr>
            <a:xfrm>
              <a:off x="1512373" y="1004840"/>
              <a:ext cx="183697" cy="46648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97" name="直線コネクタ 96"/>
            <p:cNvCxnSpPr/>
            <p:nvPr/>
          </p:nvCxnSpPr>
          <p:spPr>
            <a:xfrm flipV="1">
              <a:off x="25530" y="999323"/>
              <a:ext cx="352751" cy="408253"/>
            </a:xfrm>
            <a:prstGeom prst="line">
              <a:avLst/>
            </a:prstGeom>
            <a:ln w="44450">
              <a:solidFill>
                <a:srgbClr val="8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直線コネクタ 97"/>
            <p:cNvCxnSpPr/>
            <p:nvPr/>
          </p:nvCxnSpPr>
          <p:spPr>
            <a:xfrm flipV="1">
              <a:off x="351895" y="869202"/>
              <a:ext cx="648600" cy="130120"/>
            </a:xfrm>
            <a:prstGeom prst="line">
              <a:avLst/>
            </a:prstGeom>
            <a:ln w="44450">
              <a:solidFill>
                <a:srgbClr val="8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直線コネクタ 98"/>
            <p:cNvCxnSpPr/>
            <p:nvPr/>
          </p:nvCxnSpPr>
          <p:spPr>
            <a:xfrm>
              <a:off x="984073" y="869201"/>
              <a:ext cx="658895" cy="260241"/>
            </a:xfrm>
            <a:prstGeom prst="line">
              <a:avLst/>
            </a:prstGeom>
            <a:ln w="44450">
              <a:solidFill>
                <a:srgbClr val="8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5" name="正方形/長方形 104"/>
          <p:cNvSpPr/>
          <p:nvPr/>
        </p:nvSpPr>
        <p:spPr>
          <a:xfrm>
            <a:off x="-339359" y="3779799"/>
            <a:ext cx="1296000" cy="7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" name="二等辺三角形 105"/>
          <p:cNvSpPr/>
          <p:nvPr/>
        </p:nvSpPr>
        <p:spPr>
          <a:xfrm rot="282488">
            <a:off x="383372" y="5692394"/>
            <a:ext cx="243273" cy="237592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" name="直角三角形 111"/>
          <p:cNvSpPr/>
          <p:nvPr/>
        </p:nvSpPr>
        <p:spPr>
          <a:xfrm>
            <a:off x="475665" y="3371603"/>
            <a:ext cx="379984" cy="327573"/>
          </a:xfrm>
          <a:prstGeom prst="rt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" name="直角三角形 112"/>
          <p:cNvSpPr/>
          <p:nvPr/>
        </p:nvSpPr>
        <p:spPr>
          <a:xfrm>
            <a:off x="75662" y="3004047"/>
            <a:ext cx="379984" cy="327573"/>
          </a:xfrm>
          <a:prstGeom prst="rt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23" name="直線コネクタ 122"/>
          <p:cNvCxnSpPr/>
          <p:nvPr/>
        </p:nvCxnSpPr>
        <p:spPr>
          <a:xfrm rot="16200000" flipH="1">
            <a:off x="3382972" y="2461804"/>
            <a:ext cx="0" cy="3276000"/>
          </a:xfrm>
          <a:prstGeom prst="line">
            <a:avLst/>
          </a:prstGeom>
          <a:ln w="38100" cap="rnd">
            <a:solidFill>
              <a:srgbClr val="800000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直線コネクタ 123"/>
          <p:cNvCxnSpPr/>
          <p:nvPr/>
        </p:nvCxnSpPr>
        <p:spPr>
          <a:xfrm rot="16200000" flipH="1">
            <a:off x="3382972" y="3297183"/>
            <a:ext cx="0" cy="3276000"/>
          </a:xfrm>
          <a:prstGeom prst="line">
            <a:avLst/>
          </a:prstGeom>
          <a:ln w="38100" cap="rnd">
            <a:solidFill>
              <a:srgbClr val="800000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正方形/長方形 2"/>
          <p:cNvSpPr/>
          <p:nvPr/>
        </p:nvSpPr>
        <p:spPr>
          <a:xfrm>
            <a:off x="-302528" y="9325473"/>
            <a:ext cx="7360477" cy="611006"/>
          </a:xfrm>
          <a:prstGeom prst="rect">
            <a:avLst/>
          </a:prstGeom>
          <a:solidFill>
            <a:srgbClr val="8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ja-JP" sz="1000" dirty="0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4030" y="7098919"/>
            <a:ext cx="690556" cy="528169"/>
          </a:xfrm>
          <a:prstGeom prst="rect">
            <a:avLst/>
          </a:prstGeom>
        </p:spPr>
      </p:pic>
      <p:pic>
        <p:nvPicPr>
          <p:cNvPr id="11" name="図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79457" y="7065909"/>
            <a:ext cx="1016633" cy="598423"/>
          </a:xfrm>
          <a:prstGeom prst="rect">
            <a:avLst/>
          </a:prstGeom>
        </p:spPr>
      </p:pic>
      <p:pic>
        <p:nvPicPr>
          <p:cNvPr id="12" name="図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43910" y="7099380"/>
            <a:ext cx="681813" cy="513848"/>
          </a:xfrm>
          <a:prstGeom prst="rect">
            <a:avLst/>
          </a:prstGeom>
        </p:spPr>
      </p:pic>
      <p:pic>
        <p:nvPicPr>
          <p:cNvPr id="14" name="図 1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313328" y="7031403"/>
            <a:ext cx="738482" cy="614227"/>
          </a:xfrm>
          <a:prstGeom prst="rect">
            <a:avLst/>
          </a:prstGeom>
        </p:spPr>
      </p:pic>
      <p:pic>
        <p:nvPicPr>
          <p:cNvPr id="15" name="図 1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723868" y="8223405"/>
            <a:ext cx="921897" cy="626798"/>
          </a:xfrm>
          <a:prstGeom prst="rect">
            <a:avLst/>
          </a:prstGeom>
        </p:spPr>
      </p:pic>
      <p:pic>
        <p:nvPicPr>
          <p:cNvPr id="18" name="図 1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295124" y="8219913"/>
            <a:ext cx="785298" cy="553985"/>
          </a:xfrm>
          <a:prstGeom prst="rect">
            <a:avLst/>
          </a:prstGeom>
        </p:spPr>
      </p:pic>
      <p:pic>
        <p:nvPicPr>
          <p:cNvPr id="19" name="図 18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39241" y="8271970"/>
            <a:ext cx="900134" cy="505880"/>
          </a:xfrm>
          <a:prstGeom prst="rect">
            <a:avLst/>
          </a:prstGeom>
        </p:spPr>
      </p:pic>
      <p:sp>
        <p:nvSpPr>
          <p:cNvPr id="114" name="コンテンツ プレースホルダー 2"/>
          <p:cNvSpPr txBox="1">
            <a:spLocks/>
          </p:cNvSpPr>
          <p:nvPr/>
        </p:nvSpPr>
        <p:spPr>
          <a:xfrm>
            <a:off x="560529" y="7628076"/>
            <a:ext cx="1257559" cy="324000"/>
          </a:xfrm>
          <a:prstGeom prst="rect">
            <a:avLst/>
          </a:prstGeom>
        </p:spPr>
        <p:txBody>
          <a:bodyPr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ja-JP" altLang="en-US" sz="1000" b="1" dirty="0">
                <a:solidFill>
                  <a:srgbClr val="80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プロジェクト開始</a:t>
            </a:r>
            <a:endParaRPr lang="en-US" altLang="ja-JP" sz="1000" b="1" dirty="0">
              <a:solidFill>
                <a:srgbClr val="800000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120" name="コンテンツ プレースホルダー 2"/>
          <p:cNvSpPr txBox="1">
            <a:spLocks/>
          </p:cNvSpPr>
          <p:nvPr/>
        </p:nvSpPr>
        <p:spPr>
          <a:xfrm>
            <a:off x="2078557" y="7628076"/>
            <a:ext cx="1218432" cy="324000"/>
          </a:xfrm>
          <a:prstGeom prst="rect">
            <a:avLst/>
          </a:prstGeom>
        </p:spPr>
        <p:txBody>
          <a:bodyPr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ja-JP" altLang="en-US" sz="1000" b="1" dirty="0">
                <a:solidFill>
                  <a:srgbClr val="80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機材の貸し出し</a:t>
            </a:r>
            <a:endParaRPr lang="en-US" altLang="ja-JP" sz="1000" b="1" dirty="0">
              <a:solidFill>
                <a:srgbClr val="800000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125" name="コンテンツ プレースホルダー 2"/>
          <p:cNvSpPr txBox="1">
            <a:spLocks/>
          </p:cNvSpPr>
          <p:nvPr/>
        </p:nvSpPr>
        <p:spPr>
          <a:xfrm>
            <a:off x="3629306" y="7628076"/>
            <a:ext cx="1111020" cy="324000"/>
          </a:xfrm>
          <a:prstGeom prst="rect">
            <a:avLst/>
          </a:prstGeom>
        </p:spPr>
        <p:txBody>
          <a:bodyPr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ja-JP" altLang="en-US" sz="1000" b="1" dirty="0">
                <a:solidFill>
                  <a:srgbClr val="80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メンター参加者募集</a:t>
            </a:r>
            <a:endParaRPr lang="en-US" altLang="ja-JP" sz="1000" b="1" dirty="0">
              <a:solidFill>
                <a:srgbClr val="800000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126" name="コンテンツ プレースホルダー 2"/>
          <p:cNvSpPr txBox="1">
            <a:spLocks/>
          </p:cNvSpPr>
          <p:nvPr/>
        </p:nvSpPr>
        <p:spPr>
          <a:xfrm>
            <a:off x="5166541" y="7628076"/>
            <a:ext cx="1032056" cy="324000"/>
          </a:xfrm>
          <a:prstGeom prst="rect">
            <a:avLst/>
          </a:prstGeom>
        </p:spPr>
        <p:txBody>
          <a:bodyPr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ja-JP" altLang="en-US" sz="1000" b="1" dirty="0">
                <a:solidFill>
                  <a:srgbClr val="80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メンター向け講習会</a:t>
            </a:r>
            <a:endParaRPr lang="en-US" altLang="ja-JP" sz="1000" b="1" dirty="0">
              <a:solidFill>
                <a:srgbClr val="800000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127" name="コンテンツ プレースホルダー 2"/>
          <p:cNvSpPr txBox="1">
            <a:spLocks/>
          </p:cNvSpPr>
          <p:nvPr/>
        </p:nvSpPr>
        <p:spPr>
          <a:xfrm>
            <a:off x="5116126" y="8784318"/>
            <a:ext cx="1132886" cy="324000"/>
          </a:xfrm>
          <a:prstGeom prst="rect">
            <a:avLst/>
          </a:prstGeom>
        </p:spPr>
        <p:txBody>
          <a:bodyPr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ja-JP" altLang="en-US" sz="1000" b="1" dirty="0">
                <a:solidFill>
                  <a:srgbClr val="80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ワークショップ場所の確保</a:t>
            </a:r>
            <a:endParaRPr lang="en-US" altLang="ja-JP" sz="1000" b="1" dirty="0">
              <a:solidFill>
                <a:srgbClr val="800000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128" name="コンテンツ プレースホルダー 2"/>
          <p:cNvSpPr txBox="1">
            <a:spLocks/>
          </p:cNvSpPr>
          <p:nvPr/>
        </p:nvSpPr>
        <p:spPr>
          <a:xfrm>
            <a:off x="3609478" y="8784318"/>
            <a:ext cx="1150677" cy="324000"/>
          </a:xfrm>
          <a:prstGeom prst="rect">
            <a:avLst/>
          </a:prstGeom>
        </p:spPr>
        <p:txBody>
          <a:bodyPr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ja-JP" altLang="en-US" sz="1000" b="1" dirty="0">
                <a:solidFill>
                  <a:srgbClr val="80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ワークショップ呼びかけ</a:t>
            </a:r>
            <a:endParaRPr lang="en-US" altLang="ja-JP" sz="1000" b="1" dirty="0">
              <a:solidFill>
                <a:srgbClr val="800000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129" name="コンテンツ プレースホルダー 2"/>
          <p:cNvSpPr txBox="1">
            <a:spLocks/>
          </p:cNvSpPr>
          <p:nvPr/>
        </p:nvSpPr>
        <p:spPr>
          <a:xfrm>
            <a:off x="2101198" y="8784318"/>
            <a:ext cx="1173151" cy="324000"/>
          </a:xfrm>
          <a:prstGeom prst="rect">
            <a:avLst/>
          </a:prstGeom>
        </p:spPr>
        <p:txBody>
          <a:bodyPr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ja-JP" altLang="en-US" sz="1000" b="1" dirty="0">
                <a:solidFill>
                  <a:srgbClr val="80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ワークショップ開催</a:t>
            </a:r>
            <a:endParaRPr lang="en-US" altLang="ja-JP" sz="1000" b="1" dirty="0">
              <a:solidFill>
                <a:srgbClr val="800000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130" name="コンテンツ プレースホルダー 2"/>
          <p:cNvSpPr txBox="1">
            <a:spLocks/>
          </p:cNvSpPr>
          <p:nvPr/>
        </p:nvSpPr>
        <p:spPr>
          <a:xfrm>
            <a:off x="695159" y="8784318"/>
            <a:ext cx="988299" cy="324000"/>
          </a:xfrm>
          <a:prstGeom prst="rect">
            <a:avLst/>
          </a:prstGeom>
        </p:spPr>
        <p:txBody>
          <a:bodyPr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ja-JP" altLang="en-US" sz="1000" b="1" dirty="0">
                <a:solidFill>
                  <a:srgbClr val="80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今後に向けて話し合い</a:t>
            </a:r>
            <a:endParaRPr lang="en-US" altLang="ja-JP" sz="1000" b="1" dirty="0">
              <a:solidFill>
                <a:srgbClr val="800000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pic>
        <p:nvPicPr>
          <p:cNvPr id="20" name="図 19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271744" y="8263380"/>
            <a:ext cx="821650" cy="488172"/>
          </a:xfrm>
          <a:prstGeom prst="rect">
            <a:avLst/>
          </a:prstGeom>
        </p:spPr>
      </p:pic>
      <p:sp>
        <p:nvSpPr>
          <p:cNvPr id="134" name="正方形/長方形 133"/>
          <p:cNvSpPr/>
          <p:nvPr/>
        </p:nvSpPr>
        <p:spPr>
          <a:xfrm>
            <a:off x="2136476" y="4159798"/>
            <a:ext cx="249299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en-US" sz="2000" b="1" dirty="0">
                <a:solidFill>
                  <a:srgbClr val="80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プログラミング教育</a:t>
            </a:r>
            <a:endParaRPr lang="en-US" altLang="ja-JP" sz="2000" b="1" dirty="0">
              <a:solidFill>
                <a:srgbClr val="800000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algn="ctr"/>
            <a:r>
              <a:rPr lang="ja-JP" altLang="en-US" sz="2000" b="1" dirty="0">
                <a:solidFill>
                  <a:srgbClr val="80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からかえる次の世代</a:t>
            </a:r>
            <a:endParaRPr lang="en-US" altLang="ja-JP" sz="2000" b="1" dirty="0">
              <a:solidFill>
                <a:srgbClr val="800000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135" name="フリーフォーム 134"/>
          <p:cNvSpPr/>
          <p:nvPr/>
        </p:nvSpPr>
        <p:spPr>
          <a:xfrm flipV="1">
            <a:off x="146949" y="6542651"/>
            <a:ext cx="3034312" cy="470657"/>
          </a:xfrm>
          <a:custGeom>
            <a:avLst/>
            <a:gdLst>
              <a:gd name="connsiteX0" fmla="*/ 149181 w 3034312"/>
              <a:gd name="connsiteY0" fmla="*/ 511932 h 511932"/>
              <a:gd name="connsiteX1" fmla="*/ 2885131 w 3034312"/>
              <a:gd name="connsiteY1" fmla="*/ 511932 h 511932"/>
              <a:gd name="connsiteX2" fmla="*/ 3034312 w 3034312"/>
              <a:gd name="connsiteY2" fmla="*/ 362751 h 511932"/>
              <a:gd name="connsiteX3" fmla="*/ 3034312 w 3034312"/>
              <a:gd name="connsiteY3" fmla="*/ 314663 h 511932"/>
              <a:gd name="connsiteX4" fmla="*/ 2885131 w 3034312"/>
              <a:gd name="connsiteY4" fmla="*/ 165482 h 511932"/>
              <a:gd name="connsiteX5" fmla="*/ 589225 w 3034312"/>
              <a:gd name="connsiteY5" fmla="*/ 165482 h 511932"/>
              <a:gd name="connsiteX6" fmla="*/ 495360 w 3034312"/>
              <a:gd name="connsiteY6" fmla="*/ 0 h 511932"/>
              <a:gd name="connsiteX7" fmla="*/ 401494 w 3034312"/>
              <a:gd name="connsiteY7" fmla="*/ 165482 h 511932"/>
              <a:gd name="connsiteX8" fmla="*/ 149181 w 3034312"/>
              <a:gd name="connsiteY8" fmla="*/ 165482 h 511932"/>
              <a:gd name="connsiteX9" fmla="*/ 0 w 3034312"/>
              <a:gd name="connsiteY9" fmla="*/ 314663 h 511932"/>
              <a:gd name="connsiteX10" fmla="*/ 0 w 3034312"/>
              <a:gd name="connsiteY10" fmla="*/ 362751 h 511932"/>
              <a:gd name="connsiteX11" fmla="*/ 149181 w 3034312"/>
              <a:gd name="connsiteY11" fmla="*/ 511932 h 511932"/>
              <a:gd name="connsiteX0" fmla="*/ 149181 w 3034312"/>
              <a:gd name="connsiteY0" fmla="*/ 511932 h 511932"/>
              <a:gd name="connsiteX1" fmla="*/ 2885131 w 3034312"/>
              <a:gd name="connsiteY1" fmla="*/ 511932 h 511932"/>
              <a:gd name="connsiteX2" fmla="*/ 3034312 w 3034312"/>
              <a:gd name="connsiteY2" fmla="*/ 362751 h 511932"/>
              <a:gd name="connsiteX3" fmla="*/ 3034312 w 3034312"/>
              <a:gd name="connsiteY3" fmla="*/ 314663 h 511932"/>
              <a:gd name="connsiteX4" fmla="*/ 2885131 w 3034312"/>
              <a:gd name="connsiteY4" fmla="*/ 165482 h 511932"/>
              <a:gd name="connsiteX5" fmla="*/ 589225 w 3034312"/>
              <a:gd name="connsiteY5" fmla="*/ 165482 h 511932"/>
              <a:gd name="connsiteX6" fmla="*/ 495360 w 3034312"/>
              <a:gd name="connsiteY6" fmla="*/ 0 h 511932"/>
              <a:gd name="connsiteX7" fmla="*/ 268144 w 3034312"/>
              <a:gd name="connsiteY7" fmla="*/ 162307 h 511932"/>
              <a:gd name="connsiteX8" fmla="*/ 149181 w 3034312"/>
              <a:gd name="connsiteY8" fmla="*/ 165482 h 511932"/>
              <a:gd name="connsiteX9" fmla="*/ 0 w 3034312"/>
              <a:gd name="connsiteY9" fmla="*/ 314663 h 511932"/>
              <a:gd name="connsiteX10" fmla="*/ 0 w 3034312"/>
              <a:gd name="connsiteY10" fmla="*/ 362751 h 511932"/>
              <a:gd name="connsiteX11" fmla="*/ 149181 w 3034312"/>
              <a:gd name="connsiteY11" fmla="*/ 511932 h 511932"/>
              <a:gd name="connsiteX0" fmla="*/ 149181 w 3034312"/>
              <a:gd name="connsiteY0" fmla="*/ 511932 h 511932"/>
              <a:gd name="connsiteX1" fmla="*/ 2885131 w 3034312"/>
              <a:gd name="connsiteY1" fmla="*/ 511932 h 511932"/>
              <a:gd name="connsiteX2" fmla="*/ 3034312 w 3034312"/>
              <a:gd name="connsiteY2" fmla="*/ 362751 h 511932"/>
              <a:gd name="connsiteX3" fmla="*/ 3034312 w 3034312"/>
              <a:gd name="connsiteY3" fmla="*/ 314663 h 511932"/>
              <a:gd name="connsiteX4" fmla="*/ 2885131 w 3034312"/>
              <a:gd name="connsiteY4" fmla="*/ 165482 h 511932"/>
              <a:gd name="connsiteX5" fmla="*/ 405075 w 3034312"/>
              <a:gd name="connsiteY5" fmla="*/ 165482 h 511932"/>
              <a:gd name="connsiteX6" fmla="*/ 495360 w 3034312"/>
              <a:gd name="connsiteY6" fmla="*/ 0 h 511932"/>
              <a:gd name="connsiteX7" fmla="*/ 268144 w 3034312"/>
              <a:gd name="connsiteY7" fmla="*/ 162307 h 511932"/>
              <a:gd name="connsiteX8" fmla="*/ 149181 w 3034312"/>
              <a:gd name="connsiteY8" fmla="*/ 165482 h 511932"/>
              <a:gd name="connsiteX9" fmla="*/ 0 w 3034312"/>
              <a:gd name="connsiteY9" fmla="*/ 314663 h 511932"/>
              <a:gd name="connsiteX10" fmla="*/ 0 w 3034312"/>
              <a:gd name="connsiteY10" fmla="*/ 362751 h 511932"/>
              <a:gd name="connsiteX11" fmla="*/ 149181 w 3034312"/>
              <a:gd name="connsiteY11" fmla="*/ 511932 h 511932"/>
              <a:gd name="connsiteX0" fmla="*/ 149181 w 3034312"/>
              <a:gd name="connsiteY0" fmla="*/ 483357 h 483357"/>
              <a:gd name="connsiteX1" fmla="*/ 2885131 w 3034312"/>
              <a:gd name="connsiteY1" fmla="*/ 483357 h 483357"/>
              <a:gd name="connsiteX2" fmla="*/ 3034312 w 3034312"/>
              <a:gd name="connsiteY2" fmla="*/ 334176 h 483357"/>
              <a:gd name="connsiteX3" fmla="*/ 3034312 w 3034312"/>
              <a:gd name="connsiteY3" fmla="*/ 286088 h 483357"/>
              <a:gd name="connsiteX4" fmla="*/ 2885131 w 3034312"/>
              <a:gd name="connsiteY4" fmla="*/ 136907 h 483357"/>
              <a:gd name="connsiteX5" fmla="*/ 405075 w 3034312"/>
              <a:gd name="connsiteY5" fmla="*/ 136907 h 483357"/>
              <a:gd name="connsiteX6" fmla="*/ 339785 w 3034312"/>
              <a:gd name="connsiteY6" fmla="*/ 0 h 483357"/>
              <a:gd name="connsiteX7" fmla="*/ 268144 w 3034312"/>
              <a:gd name="connsiteY7" fmla="*/ 133732 h 483357"/>
              <a:gd name="connsiteX8" fmla="*/ 149181 w 3034312"/>
              <a:gd name="connsiteY8" fmla="*/ 136907 h 483357"/>
              <a:gd name="connsiteX9" fmla="*/ 0 w 3034312"/>
              <a:gd name="connsiteY9" fmla="*/ 286088 h 483357"/>
              <a:gd name="connsiteX10" fmla="*/ 0 w 3034312"/>
              <a:gd name="connsiteY10" fmla="*/ 334176 h 483357"/>
              <a:gd name="connsiteX11" fmla="*/ 149181 w 3034312"/>
              <a:gd name="connsiteY11" fmla="*/ 483357 h 483357"/>
              <a:gd name="connsiteX0" fmla="*/ 149181 w 3034312"/>
              <a:gd name="connsiteY0" fmla="*/ 483357 h 483357"/>
              <a:gd name="connsiteX1" fmla="*/ 2885131 w 3034312"/>
              <a:gd name="connsiteY1" fmla="*/ 483357 h 483357"/>
              <a:gd name="connsiteX2" fmla="*/ 3034312 w 3034312"/>
              <a:gd name="connsiteY2" fmla="*/ 334176 h 483357"/>
              <a:gd name="connsiteX3" fmla="*/ 3034312 w 3034312"/>
              <a:gd name="connsiteY3" fmla="*/ 286088 h 483357"/>
              <a:gd name="connsiteX4" fmla="*/ 2885131 w 3034312"/>
              <a:gd name="connsiteY4" fmla="*/ 136907 h 483357"/>
              <a:gd name="connsiteX5" fmla="*/ 459050 w 3034312"/>
              <a:gd name="connsiteY5" fmla="*/ 136907 h 483357"/>
              <a:gd name="connsiteX6" fmla="*/ 339785 w 3034312"/>
              <a:gd name="connsiteY6" fmla="*/ 0 h 483357"/>
              <a:gd name="connsiteX7" fmla="*/ 268144 w 3034312"/>
              <a:gd name="connsiteY7" fmla="*/ 133732 h 483357"/>
              <a:gd name="connsiteX8" fmla="*/ 149181 w 3034312"/>
              <a:gd name="connsiteY8" fmla="*/ 136907 h 483357"/>
              <a:gd name="connsiteX9" fmla="*/ 0 w 3034312"/>
              <a:gd name="connsiteY9" fmla="*/ 286088 h 483357"/>
              <a:gd name="connsiteX10" fmla="*/ 0 w 3034312"/>
              <a:gd name="connsiteY10" fmla="*/ 334176 h 483357"/>
              <a:gd name="connsiteX11" fmla="*/ 149181 w 3034312"/>
              <a:gd name="connsiteY11" fmla="*/ 483357 h 483357"/>
              <a:gd name="connsiteX0" fmla="*/ 149181 w 3034312"/>
              <a:gd name="connsiteY0" fmla="*/ 483357 h 483357"/>
              <a:gd name="connsiteX1" fmla="*/ 2885131 w 3034312"/>
              <a:gd name="connsiteY1" fmla="*/ 483357 h 483357"/>
              <a:gd name="connsiteX2" fmla="*/ 3034312 w 3034312"/>
              <a:gd name="connsiteY2" fmla="*/ 334176 h 483357"/>
              <a:gd name="connsiteX3" fmla="*/ 3034312 w 3034312"/>
              <a:gd name="connsiteY3" fmla="*/ 286088 h 483357"/>
              <a:gd name="connsiteX4" fmla="*/ 2885131 w 3034312"/>
              <a:gd name="connsiteY4" fmla="*/ 136907 h 483357"/>
              <a:gd name="connsiteX5" fmla="*/ 459050 w 3034312"/>
              <a:gd name="connsiteY5" fmla="*/ 136907 h 483357"/>
              <a:gd name="connsiteX6" fmla="*/ 339785 w 3034312"/>
              <a:gd name="connsiteY6" fmla="*/ 0 h 483357"/>
              <a:gd name="connsiteX7" fmla="*/ 242744 w 3034312"/>
              <a:gd name="connsiteY7" fmla="*/ 136907 h 483357"/>
              <a:gd name="connsiteX8" fmla="*/ 149181 w 3034312"/>
              <a:gd name="connsiteY8" fmla="*/ 136907 h 483357"/>
              <a:gd name="connsiteX9" fmla="*/ 0 w 3034312"/>
              <a:gd name="connsiteY9" fmla="*/ 286088 h 483357"/>
              <a:gd name="connsiteX10" fmla="*/ 0 w 3034312"/>
              <a:gd name="connsiteY10" fmla="*/ 334176 h 483357"/>
              <a:gd name="connsiteX11" fmla="*/ 149181 w 3034312"/>
              <a:gd name="connsiteY11" fmla="*/ 483357 h 483357"/>
              <a:gd name="connsiteX0" fmla="*/ 149181 w 3034312"/>
              <a:gd name="connsiteY0" fmla="*/ 483357 h 483357"/>
              <a:gd name="connsiteX1" fmla="*/ 2885131 w 3034312"/>
              <a:gd name="connsiteY1" fmla="*/ 483357 h 483357"/>
              <a:gd name="connsiteX2" fmla="*/ 3034312 w 3034312"/>
              <a:gd name="connsiteY2" fmla="*/ 334176 h 483357"/>
              <a:gd name="connsiteX3" fmla="*/ 3034312 w 3034312"/>
              <a:gd name="connsiteY3" fmla="*/ 286088 h 483357"/>
              <a:gd name="connsiteX4" fmla="*/ 2885131 w 3034312"/>
              <a:gd name="connsiteY4" fmla="*/ 136907 h 483357"/>
              <a:gd name="connsiteX5" fmla="*/ 459050 w 3034312"/>
              <a:gd name="connsiteY5" fmla="*/ 136907 h 483357"/>
              <a:gd name="connsiteX6" fmla="*/ 339785 w 3034312"/>
              <a:gd name="connsiteY6" fmla="*/ 0 h 483357"/>
              <a:gd name="connsiteX7" fmla="*/ 261794 w 3034312"/>
              <a:gd name="connsiteY7" fmla="*/ 136907 h 483357"/>
              <a:gd name="connsiteX8" fmla="*/ 149181 w 3034312"/>
              <a:gd name="connsiteY8" fmla="*/ 136907 h 483357"/>
              <a:gd name="connsiteX9" fmla="*/ 0 w 3034312"/>
              <a:gd name="connsiteY9" fmla="*/ 286088 h 483357"/>
              <a:gd name="connsiteX10" fmla="*/ 0 w 3034312"/>
              <a:gd name="connsiteY10" fmla="*/ 334176 h 483357"/>
              <a:gd name="connsiteX11" fmla="*/ 149181 w 3034312"/>
              <a:gd name="connsiteY11" fmla="*/ 483357 h 483357"/>
              <a:gd name="connsiteX0" fmla="*/ 149181 w 3034312"/>
              <a:gd name="connsiteY0" fmla="*/ 470657 h 470657"/>
              <a:gd name="connsiteX1" fmla="*/ 2885131 w 3034312"/>
              <a:gd name="connsiteY1" fmla="*/ 470657 h 470657"/>
              <a:gd name="connsiteX2" fmla="*/ 3034312 w 3034312"/>
              <a:gd name="connsiteY2" fmla="*/ 321476 h 470657"/>
              <a:gd name="connsiteX3" fmla="*/ 3034312 w 3034312"/>
              <a:gd name="connsiteY3" fmla="*/ 273388 h 470657"/>
              <a:gd name="connsiteX4" fmla="*/ 2885131 w 3034312"/>
              <a:gd name="connsiteY4" fmla="*/ 124207 h 470657"/>
              <a:gd name="connsiteX5" fmla="*/ 459050 w 3034312"/>
              <a:gd name="connsiteY5" fmla="*/ 124207 h 470657"/>
              <a:gd name="connsiteX6" fmla="*/ 349310 w 3034312"/>
              <a:gd name="connsiteY6" fmla="*/ 0 h 470657"/>
              <a:gd name="connsiteX7" fmla="*/ 261794 w 3034312"/>
              <a:gd name="connsiteY7" fmla="*/ 124207 h 470657"/>
              <a:gd name="connsiteX8" fmla="*/ 149181 w 3034312"/>
              <a:gd name="connsiteY8" fmla="*/ 124207 h 470657"/>
              <a:gd name="connsiteX9" fmla="*/ 0 w 3034312"/>
              <a:gd name="connsiteY9" fmla="*/ 273388 h 470657"/>
              <a:gd name="connsiteX10" fmla="*/ 0 w 3034312"/>
              <a:gd name="connsiteY10" fmla="*/ 321476 h 470657"/>
              <a:gd name="connsiteX11" fmla="*/ 149181 w 3034312"/>
              <a:gd name="connsiteY11" fmla="*/ 470657 h 4706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034312" h="470657">
                <a:moveTo>
                  <a:pt x="149181" y="470657"/>
                </a:moveTo>
                <a:lnTo>
                  <a:pt x="2885131" y="470657"/>
                </a:lnTo>
                <a:cubicBezTo>
                  <a:pt x="2967521" y="470657"/>
                  <a:pt x="3034312" y="403866"/>
                  <a:pt x="3034312" y="321476"/>
                </a:cubicBezTo>
                <a:lnTo>
                  <a:pt x="3034312" y="273388"/>
                </a:lnTo>
                <a:cubicBezTo>
                  <a:pt x="3034312" y="190998"/>
                  <a:pt x="2967521" y="124207"/>
                  <a:pt x="2885131" y="124207"/>
                </a:cubicBezTo>
                <a:lnTo>
                  <a:pt x="459050" y="124207"/>
                </a:lnTo>
                <a:lnTo>
                  <a:pt x="349310" y="0"/>
                </a:lnTo>
                <a:lnTo>
                  <a:pt x="261794" y="124207"/>
                </a:lnTo>
                <a:lnTo>
                  <a:pt x="149181" y="124207"/>
                </a:lnTo>
                <a:cubicBezTo>
                  <a:pt x="66791" y="124207"/>
                  <a:pt x="0" y="190998"/>
                  <a:pt x="0" y="273388"/>
                </a:cubicBezTo>
                <a:lnTo>
                  <a:pt x="0" y="321476"/>
                </a:lnTo>
                <a:cubicBezTo>
                  <a:pt x="0" y="403866"/>
                  <a:pt x="66791" y="470657"/>
                  <a:pt x="149181" y="470657"/>
                </a:cubicBezTo>
                <a:close/>
              </a:path>
            </a:pathLst>
          </a:custGeom>
          <a:solidFill>
            <a:srgbClr val="FFCC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6000" tIns="36000" rIns="36000" bIns="36000" rtlCol="0" anchor="ctr">
            <a:noAutofit/>
          </a:bodyPr>
          <a:lstStyle/>
          <a:p>
            <a:endParaRPr lang="ja-JP" altLang="en-US" sz="3600" b="1">
              <a:solidFill>
                <a:srgbClr val="FF0000"/>
              </a:solidFill>
            </a:endParaRPr>
          </a:p>
        </p:txBody>
      </p:sp>
      <p:sp>
        <p:nvSpPr>
          <p:cNvPr id="34" name="正方形/長方形 33"/>
          <p:cNvSpPr/>
          <p:nvPr/>
        </p:nvSpPr>
        <p:spPr>
          <a:xfrm>
            <a:off x="186778" y="6546501"/>
            <a:ext cx="29546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en-US" b="1" dirty="0">
                <a:solidFill>
                  <a:srgbClr val="80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ワークショップ開催の流れ</a:t>
            </a:r>
            <a:endParaRPr lang="en-US" altLang="ja-JP" b="1" dirty="0">
              <a:solidFill>
                <a:srgbClr val="800000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139" name="二等辺三角形 138"/>
          <p:cNvSpPr/>
          <p:nvPr/>
        </p:nvSpPr>
        <p:spPr>
          <a:xfrm rot="7924650">
            <a:off x="-119860" y="5960541"/>
            <a:ext cx="595229" cy="440855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円/楕円 9"/>
          <p:cNvSpPr/>
          <p:nvPr/>
        </p:nvSpPr>
        <p:spPr>
          <a:xfrm>
            <a:off x="5783802" y="4474656"/>
            <a:ext cx="248142" cy="24814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" name="円/楕円 110"/>
          <p:cNvSpPr/>
          <p:nvPr/>
        </p:nvSpPr>
        <p:spPr>
          <a:xfrm>
            <a:off x="6314592" y="4191786"/>
            <a:ext cx="248142" cy="248142"/>
          </a:xfrm>
          <a:prstGeom prst="ellipse">
            <a:avLst/>
          </a:prstGeom>
          <a:solidFill>
            <a:srgbClr val="FFCC00"/>
          </a:solidFill>
          <a:ln w="635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119" name="円/楕円 118"/>
          <p:cNvSpPr/>
          <p:nvPr/>
        </p:nvSpPr>
        <p:spPr>
          <a:xfrm>
            <a:off x="5941493" y="3826619"/>
            <a:ext cx="248142" cy="24814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121" name="円/楕円 120"/>
          <p:cNvSpPr/>
          <p:nvPr/>
        </p:nvSpPr>
        <p:spPr>
          <a:xfrm>
            <a:off x="6488412" y="3532051"/>
            <a:ext cx="351769" cy="351769"/>
          </a:xfrm>
          <a:prstGeom prst="ellipse">
            <a:avLst/>
          </a:prstGeom>
          <a:solidFill>
            <a:srgbClr val="FFCC00"/>
          </a:solidFill>
          <a:ln w="635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" name="円/楕円 121"/>
          <p:cNvSpPr/>
          <p:nvPr/>
        </p:nvSpPr>
        <p:spPr>
          <a:xfrm>
            <a:off x="6501471" y="2904442"/>
            <a:ext cx="471052" cy="471052"/>
          </a:xfrm>
          <a:prstGeom prst="ellipse">
            <a:avLst/>
          </a:prstGeom>
          <a:solidFill>
            <a:schemeClr val="bg1"/>
          </a:solidFill>
          <a:ln w="635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grpSp>
        <p:nvGrpSpPr>
          <p:cNvPr id="37" name="グループ化 36"/>
          <p:cNvGrpSpPr/>
          <p:nvPr/>
        </p:nvGrpSpPr>
        <p:grpSpPr>
          <a:xfrm>
            <a:off x="5603203" y="1150548"/>
            <a:ext cx="937380" cy="590016"/>
            <a:chOff x="5690369" y="1330510"/>
            <a:chExt cx="1008733" cy="459619"/>
          </a:xfrm>
        </p:grpSpPr>
        <p:cxnSp>
          <p:nvCxnSpPr>
            <p:cNvPr id="23" name="直線コネクタ 22"/>
            <p:cNvCxnSpPr/>
            <p:nvPr/>
          </p:nvCxnSpPr>
          <p:spPr>
            <a:xfrm flipH="1" flipV="1">
              <a:off x="5690369" y="1465337"/>
              <a:ext cx="219927" cy="324792"/>
            </a:xfrm>
            <a:prstGeom prst="line">
              <a:avLst/>
            </a:prstGeom>
            <a:ln w="889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直線コネクタ 130"/>
            <p:cNvCxnSpPr/>
            <p:nvPr/>
          </p:nvCxnSpPr>
          <p:spPr>
            <a:xfrm flipH="1" flipV="1">
              <a:off x="6197270" y="1330510"/>
              <a:ext cx="0" cy="423558"/>
            </a:xfrm>
            <a:prstGeom prst="line">
              <a:avLst/>
            </a:prstGeom>
            <a:ln w="889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2" name="直線コネクタ 131"/>
            <p:cNvCxnSpPr/>
            <p:nvPr/>
          </p:nvCxnSpPr>
          <p:spPr>
            <a:xfrm flipV="1">
              <a:off x="6479175" y="1465337"/>
              <a:ext cx="219927" cy="324792"/>
            </a:xfrm>
            <a:prstGeom prst="line">
              <a:avLst/>
            </a:prstGeom>
            <a:ln w="889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3" name="グループ化 132"/>
          <p:cNvGrpSpPr/>
          <p:nvPr/>
        </p:nvGrpSpPr>
        <p:grpSpPr>
          <a:xfrm>
            <a:off x="6132853" y="535407"/>
            <a:ext cx="937380" cy="590016"/>
            <a:chOff x="5690369" y="1330510"/>
            <a:chExt cx="1008733" cy="459619"/>
          </a:xfrm>
        </p:grpSpPr>
        <p:cxnSp>
          <p:nvCxnSpPr>
            <p:cNvPr id="136" name="直線コネクタ 135"/>
            <p:cNvCxnSpPr/>
            <p:nvPr/>
          </p:nvCxnSpPr>
          <p:spPr>
            <a:xfrm flipH="1" flipV="1">
              <a:off x="5690369" y="1465337"/>
              <a:ext cx="219927" cy="324792"/>
            </a:xfrm>
            <a:prstGeom prst="line">
              <a:avLst/>
            </a:prstGeom>
            <a:ln w="889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7" name="直線コネクタ 136"/>
            <p:cNvCxnSpPr/>
            <p:nvPr/>
          </p:nvCxnSpPr>
          <p:spPr>
            <a:xfrm flipH="1" flipV="1">
              <a:off x="6197270" y="1330510"/>
              <a:ext cx="0" cy="423558"/>
            </a:xfrm>
            <a:prstGeom prst="line">
              <a:avLst/>
            </a:prstGeom>
            <a:ln w="889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8" name="直線コネクタ 137"/>
            <p:cNvCxnSpPr/>
            <p:nvPr/>
          </p:nvCxnSpPr>
          <p:spPr>
            <a:xfrm flipV="1">
              <a:off x="6479175" y="1465337"/>
              <a:ext cx="219927" cy="324792"/>
            </a:xfrm>
            <a:prstGeom prst="line">
              <a:avLst/>
            </a:prstGeom>
            <a:ln w="889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0" name="グループ化 139"/>
          <p:cNvGrpSpPr/>
          <p:nvPr/>
        </p:nvGrpSpPr>
        <p:grpSpPr>
          <a:xfrm>
            <a:off x="5376771" y="-23130"/>
            <a:ext cx="937380" cy="590016"/>
            <a:chOff x="5690369" y="1330510"/>
            <a:chExt cx="1008733" cy="459619"/>
          </a:xfrm>
        </p:grpSpPr>
        <p:cxnSp>
          <p:nvCxnSpPr>
            <p:cNvPr id="141" name="直線コネクタ 140"/>
            <p:cNvCxnSpPr/>
            <p:nvPr/>
          </p:nvCxnSpPr>
          <p:spPr>
            <a:xfrm flipH="1" flipV="1">
              <a:off x="5690369" y="1465337"/>
              <a:ext cx="219927" cy="324792"/>
            </a:xfrm>
            <a:prstGeom prst="line">
              <a:avLst/>
            </a:prstGeom>
            <a:ln w="889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2" name="直線コネクタ 141"/>
            <p:cNvCxnSpPr/>
            <p:nvPr/>
          </p:nvCxnSpPr>
          <p:spPr>
            <a:xfrm flipH="1" flipV="1">
              <a:off x="6197270" y="1330510"/>
              <a:ext cx="0" cy="423558"/>
            </a:xfrm>
            <a:prstGeom prst="line">
              <a:avLst/>
            </a:prstGeom>
            <a:ln w="889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3" name="直線コネクタ 142"/>
            <p:cNvCxnSpPr/>
            <p:nvPr/>
          </p:nvCxnSpPr>
          <p:spPr>
            <a:xfrm flipV="1">
              <a:off x="6479175" y="1465337"/>
              <a:ext cx="219927" cy="324792"/>
            </a:xfrm>
            <a:prstGeom prst="line">
              <a:avLst/>
            </a:prstGeom>
            <a:ln w="889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テキスト ボックス 12"/>
          <p:cNvSpPr txBox="1"/>
          <p:nvPr/>
        </p:nvSpPr>
        <p:spPr>
          <a:xfrm>
            <a:off x="1626363" y="9382764"/>
            <a:ext cx="5125907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00" b="1" dirty="0">
                <a:solidFill>
                  <a:schemeClr val="bg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日鉄日立システムソリューションズ株式会社　</a:t>
            </a:r>
            <a:endParaRPr lang="en-US" altLang="ja-JP" sz="1000" b="1" dirty="0">
              <a:solidFill>
                <a:schemeClr val="bg1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r>
              <a:rPr lang="en-US" altLang="ja-JP" sz="1100" b="1" dirty="0" err="1">
                <a:solidFill>
                  <a:schemeClr val="bg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Jammy!Programming.KIDS</a:t>
            </a:r>
            <a:r>
              <a:rPr lang="ja-JP" altLang="en-US" sz="1100" b="1" dirty="0">
                <a:solidFill>
                  <a:schemeClr val="bg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スタッフ　　　　　</a:t>
            </a:r>
            <a:r>
              <a:rPr lang="en-US" altLang="ja-JP" sz="1400" dirty="0">
                <a:solidFill>
                  <a:schemeClr val="bg1"/>
                </a:solidFill>
              </a:rPr>
              <a:t>jammy-staff@nhs.co.jp</a:t>
            </a:r>
            <a:r>
              <a:rPr lang="en-US" altLang="ja-JP" sz="1100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226776" y="9467402"/>
            <a:ext cx="160670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>
                <a:solidFill>
                  <a:schemeClr val="bg1"/>
                </a:solidFill>
              </a:rPr>
              <a:t>お問い合わせ先</a:t>
            </a:r>
          </a:p>
        </p:txBody>
      </p:sp>
      <p:grpSp>
        <p:nvGrpSpPr>
          <p:cNvPr id="36" name="グループ化 35"/>
          <p:cNvGrpSpPr/>
          <p:nvPr/>
        </p:nvGrpSpPr>
        <p:grpSpPr>
          <a:xfrm>
            <a:off x="4498145" y="9634537"/>
            <a:ext cx="234002" cy="142551"/>
            <a:chOff x="6523392" y="9484763"/>
            <a:chExt cx="285693" cy="170831"/>
          </a:xfrm>
        </p:grpSpPr>
        <p:sp>
          <p:nvSpPr>
            <p:cNvPr id="24" name="正方形/長方形 23"/>
            <p:cNvSpPr/>
            <p:nvPr/>
          </p:nvSpPr>
          <p:spPr>
            <a:xfrm>
              <a:off x="6523392" y="9487829"/>
              <a:ext cx="285693" cy="167765"/>
            </a:xfrm>
            <a:prstGeom prst="rect">
              <a:avLst/>
            </a:prstGeom>
            <a:noFill/>
            <a:ln w="317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3" name="二等辺三角形 32"/>
            <p:cNvSpPr/>
            <p:nvPr/>
          </p:nvSpPr>
          <p:spPr>
            <a:xfrm flipV="1">
              <a:off x="6542074" y="9484763"/>
              <a:ext cx="246274" cy="136528"/>
            </a:xfrm>
            <a:prstGeom prst="triangle">
              <a:avLst/>
            </a:prstGeom>
            <a:noFill/>
            <a:ln w="222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44" name="正方形/長方形 143"/>
          <p:cNvSpPr/>
          <p:nvPr/>
        </p:nvSpPr>
        <p:spPr>
          <a:xfrm>
            <a:off x="6856723" y="-155679"/>
            <a:ext cx="2063485" cy="1029535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endParaRPr kumimoji="1" lang="ja-JP" alt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45" name="正方形/長方形 144"/>
          <p:cNvSpPr/>
          <p:nvPr/>
        </p:nvSpPr>
        <p:spPr>
          <a:xfrm>
            <a:off x="-2074332" y="-155678"/>
            <a:ext cx="2063485" cy="1029535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endParaRPr kumimoji="1" lang="ja-JP" alt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46" name="正方形/長方形 145"/>
          <p:cNvSpPr/>
          <p:nvPr/>
        </p:nvSpPr>
        <p:spPr>
          <a:xfrm>
            <a:off x="-831959" y="-1076253"/>
            <a:ext cx="8787795" cy="105312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b"/>
          <a:lstStyle/>
          <a:p>
            <a:pPr algn="ctr"/>
            <a:endParaRPr kumimoji="1" lang="ja-JP" alt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47" name="正方形/長方形 146"/>
          <p:cNvSpPr/>
          <p:nvPr/>
        </p:nvSpPr>
        <p:spPr>
          <a:xfrm>
            <a:off x="-990864" y="9922162"/>
            <a:ext cx="8787795" cy="105312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t"/>
          <a:lstStyle/>
          <a:p>
            <a:pPr algn="ctr"/>
            <a:endParaRPr kumimoji="1" lang="ja-JP" alt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6970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25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  <p:bldP spid="3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正方形/長方形 147">
            <a:extLst>
              <a:ext uri="{FF2B5EF4-FFF2-40B4-BE49-F238E27FC236}">
                <a16:creationId xmlns:a16="http://schemas.microsoft.com/office/drawing/2014/main" id="{C2CBB0FC-19DD-0D4E-93BB-E1DB6D664EC3}"/>
              </a:ext>
            </a:extLst>
          </p:cNvPr>
          <p:cNvSpPr/>
          <p:nvPr/>
        </p:nvSpPr>
        <p:spPr>
          <a:xfrm flipV="1">
            <a:off x="0" y="3790111"/>
            <a:ext cx="6863805" cy="2736337"/>
          </a:xfrm>
          <a:prstGeom prst="rect">
            <a:avLst/>
          </a:prstGeom>
          <a:solidFill>
            <a:srgbClr val="FFCC00">
              <a:alpha val="1960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フリーフォーム 24">
            <a:extLst>
              <a:ext uri="{FF2B5EF4-FFF2-40B4-BE49-F238E27FC236}">
                <a16:creationId xmlns:a16="http://schemas.microsoft.com/office/drawing/2014/main" id="{457C269C-83F1-3C4F-804C-0A701664F4AA}"/>
              </a:ext>
            </a:extLst>
          </p:cNvPr>
          <p:cNvSpPr/>
          <p:nvPr/>
        </p:nvSpPr>
        <p:spPr>
          <a:xfrm>
            <a:off x="1536879" y="5362747"/>
            <a:ext cx="1215293" cy="476738"/>
          </a:xfrm>
          <a:custGeom>
            <a:avLst/>
            <a:gdLst>
              <a:gd name="connsiteX0" fmla="*/ 23446 w 1215293"/>
              <a:gd name="connsiteY0" fmla="*/ 50800 h 476738"/>
              <a:gd name="connsiteX1" fmla="*/ 23446 w 1215293"/>
              <a:gd name="connsiteY1" fmla="*/ 50800 h 476738"/>
              <a:gd name="connsiteX2" fmla="*/ 66431 w 1215293"/>
              <a:gd name="connsiteY2" fmla="*/ 0 h 476738"/>
              <a:gd name="connsiteX3" fmla="*/ 1207477 w 1215293"/>
              <a:gd name="connsiteY3" fmla="*/ 11723 h 476738"/>
              <a:gd name="connsiteX4" fmla="*/ 1215293 w 1215293"/>
              <a:gd name="connsiteY4" fmla="*/ 433753 h 476738"/>
              <a:gd name="connsiteX5" fmla="*/ 1156677 w 1215293"/>
              <a:gd name="connsiteY5" fmla="*/ 476738 h 476738"/>
              <a:gd name="connsiteX6" fmla="*/ 0 w 1215293"/>
              <a:gd name="connsiteY6" fmla="*/ 468923 h 476738"/>
              <a:gd name="connsiteX7" fmla="*/ 23446 w 1215293"/>
              <a:gd name="connsiteY7" fmla="*/ 50800 h 4767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5293" h="476738">
                <a:moveTo>
                  <a:pt x="23446" y="50800"/>
                </a:moveTo>
                <a:lnTo>
                  <a:pt x="23446" y="50800"/>
                </a:lnTo>
                <a:lnTo>
                  <a:pt x="66431" y="0"/>
                </a:lnTo>
                <a:lnTo>
                  <a:pt x="1207477" y="11723"/>
                </a:lnTo>
                <a:lnTo>
                  <a:pt x="1215293" y="433753"/>
                </a:lnTo>
                <a:lnTo>
                  <a:pt x="1156677" y="476738"/>
                </a:lnTo>
                <a:lnTo>
                  <a:pt x="0" y="468923"/>
                </a:lnTo>
                <a:lnTo>
                  <a:pt x="23446" y="508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6" name="正方形/長方形 165"/>
          <p:cNvSpPr/>
          <p:nvPr/>
        </p:nvSpPr>
        <p:spPr>
          <a:xfrm flipV="1">
            <a:off x="-5806" y="6505938"/>
            <a:ext cx="6863806" cy="3400061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角丸四角形 1"/>
          <p:cNvSpPr/>
          <p:nvPr/>
        </p:nvSpPr>
        <p:spPr>
          <a:xfrm>
            <a:off x="179747" y="6665096"/>
            <a:ext cx="6488274" cy="3135099"/>
          </a:xfrm>
          <a:prstGeom prst="roundRect">
            <a:avLst>
              <a:gd name="adj" fmla="val 7223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正方形/長方形 5"/>
          <p:cNvSpPr/>
          <p:nvPr/>
        </p:nvSpPr>
        <p:spPr>
          <a:xfrm>
            <a:off x="239754" y="3140557"/>
            <a:ext cx="306494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800" dirty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 Light" panose="020B0300000000000000" pitchFamily="50" charset="-128"/>
                <a:ea typeface="游ゴシック Light" panose="020B0300000000000000" pitchFamily="50" charset="-128"/>
              </a:rPr>
              <a:t>小学１～２年生向け「光を上手にあやつろう！」</a:t>
            </a:r>
            <a:endParaRPr lang="en-US" altLang="ja-JP" sz="800" dirty="0">
              <a:solidFill>
                <a:schemeClr val="tx1">
                  <a:lumMod val="85000"/>
                  <a:lumOff val="15000"/>
                </a:schemeClr>
              </a:solidFill>
              <a:latin typeface="游ゴシック Light" panose="020B0300000000000000" pitchFamily="50" charset="-128"/>
              <a:ea typeface="游ゴシック Light" panose="020B0300000000000000" pitchFamily="50" charset="-128"/>
            </a:endParaRPr>
          </a:p>
          <a:p>
            <a:r>
              <a:rPr lang="ja-JP" altLang="en-US" sz="800" dirty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 Light" panose="020B0300000000000000" pitchFamily="50" charset="-128"/>
                <a:ea typeface="游ゴシック Light" panose="020B0300000000000000" pitchFamily="50" charset="-128"/>
              </a:rPr>
              <a:t>小学３年生～中学生向け「ロボットを自在に走らせろ！」</a:t>
            </a:r>
            <a:endParaRPr lang="en-US" altLang="ja-JP" sz="800" dirty="0">
              <a:solidFill>
                <a:schemeClr val="tx1">
                  <a:lumMod val="85000"/>
                  <a:lumOff val="15000"/>
                </a:schemeClr>
              </a:solidFill>
              <a:latin typeface="游ゴシック Light" panose="020B0300000000000000" pitchFamily="50" charset="-128"/>
              <a:ea typeface="游ゴシック Light" panose="020B0300000000000000" pitchFamily="50" charset="-128"/>
            </a:endParaRPr>
          </a:p>
        </p:txBody>
      </p:sp>
      <p:sp>
        <p:nvSpPr>
          <p:cNvPr id="132" name="正方形/長方形 131"/>
          <p:cNvSpPr/>
          <p:nvPr/>
        </p:nvSpPr>
        <p:spPr>
          <a:xfrm>
            <a:off x="0" y="3443"/>
            <a:ext cx="6858000" cy="597864"/>
          </a:xfrm>
          <a:prstGeom prst="rect">
            <a:avLst/>
          </a:prstGeom>
          <a:solidFill>
            <a:srgbClr val="8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68" name="直線コネクタ 67"/>
          <p:cNvCxnSpPr/>
          <p:nvPr/>
        </p:nvCxnSpPr>
        <p:spPr>
          <a:xfrm rot="16200000" flipH="1">
            <a:off x="1723552" y="84031"/>
            <a:ext cx="0" cy="2736000"/>
          </a:xfrm>
          <a:prstGeom prst="line">
            <a:avLst/>
          </a:prstGeom>
          <a:ln w="28575" cap="rnd">
            <a:solidFill>
              <a:srgbClr val="800000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正方形/長方形 2"/>
          <p:cNvSpPr/>
          <p:nvPr/>
        </p:nvSpPr>
        <p:spPr>
          <a:xfrm>
            <a:off x="227013" y="2179586"/>
            <a:ext cx="304406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800" dirty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２０１９年８月に熊本県水俣市にある水俣環境アカデミアと共同でワークショップを開催しました。水俣高校の生徒・市民ボランティアの皆さんが、遠隔講座で技術を身につけ、メンターとして市内の小中学生にプログラミングを教えました。</a:t>
            </a:r>
            <a:endParaRPr lang="en-US" altLang="ja-JP" sz="800" dirty="0">
              <a:solidFill>
                <a:schemeClr val="tx1">
                  <a:lumMod val="85000"/>
                  <a:lumOff val="15000"/>
                </a:schemeClr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611705" y="1119291"/>
            <a:ext cx="252762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b="1" dirty="0">
                <a:solidFill>
                  <a:srgbClr val="80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水俣環境アカデミア</a:t>
            </a:r>
            <a:endParaRPr lang="en-US" altLang="ja-JP" b="1" dirty="0">
              <a:solidFill>
                <a:srgbClr val="800000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189724" y="1620200"/>
            <a:ext cx="306765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1200" b="1" dirty="0">
                <a:solidFill>
                  <a:srgbClr val="FF66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プログラミングをみんなの力に！</a:t>
            </a:r>
            <a:endParaRPr lang="en-US" altLang="ja-JP" sz="1200" b="1" dirty="0">
              <a:solidFill>
                <a:srgbClr val="FF6600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algn="ctr"/>
            <a:r>
              <a:rPr lang="ja-JP" altLang="en-US" sz="1100" b="1" dirty="0">
                <a:solidFill>
                  <a:srgbClr val="FF66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ワークショップ＆プログラミング教育座談会</a:t>
            </a:r>
          </a:p>
        </p:txBody>
      </p:sp>
      <p:pic>
        <p:nvPicPr>
          <p:cNvPr id="10" name="図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52508" y="1066389"/>
            <a:ext cx="2988806" cy="1457005"/>
          </a:xfrm>
          <a:prstGeom prst="rect">
            <a:avLst/>
          </a:prstGeom>
        </p:spPr>
      </p:pic>
      <p:sp>
        <p:nvSpPr>
          <p:cNvPr id="11" name="正方形/長方形 10"/>
          <p:cNvSpPr/>
          <p:nvPr/>
        </p:nvSpPr>
        <p:spPr>
          <a:xfrm>
            <a:off x="239754" y="2918848"/>
            <a:ext cx="1338828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000" b="1" dirty="0">
                <a:solidFill>
                  <a:srgbClr val="FF9933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ワークショップ内容</a:t>
            </a:r>
            <a:endParaRPr lang="en-US" altLang="ja-JP" sz="1000" b="1" dirty="0">
              <a:solidFill>
                <a:srgbClr val="FF9933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40" name="正方形/長方形 39"/>
          <p:cNvSpPr/>
          <p:nvPr/>
        </p:nvSpPr>
        <p:spPr>
          <a:xfrm>
            <a:off x="695166" y="138309"/>
            <a:ext cx="541686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en-US" sz="2400" b="1" dirty="0">
                <a:solidFill>
                  <a:schemeClr val="bg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プログラミング教育への取り組み実例</a:t>
            </a:r>
            <a:endParaRPr lang="en-US" altLang="ja-JP" sz="2400" b="1" dirty="0">
              <a:solidFill>
                <a:schemeClr val="bg1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41" name="正方形/長方形 40"/>
          <p:cNvSpPr/>
          <p:nvPr/>
        </p:nvSpPr>
        <p:spPr>
          <a:xfrm>
            <a:off x="316685" y="652301"/>
            <a:ext cx="6224629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1050" dirty="0">
                <a:solidFill>
                  <a:schemeClr val="bg2">
                    <a:lumMod val="2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地方創生、</a:t>
            </a:r>
            <a:r>
              <a:rPr lang="en-US" altLang="ja-JP" sz="1050" dirty="0">
                <a:solidFill>
                  <a:schemeClr val="bg2">
                    <a:lumMod val="2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SDGs</a:t>
            </a:r>
            <a:r>
              <a:rPr lang="ja-JP" altLang="en-US" sz="1050" dirty="0">
                <a:solidFill>
                  <a:schemeClr val="bg2">
                    <a:lumMod val="2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にむけた取り組みとして実施している、</a:t>
            </a:r>
            <a:endParaRPr lang="en-US" altLang="ja-JP" sz="1050" dirty="0">
              <a:solidFill>
                <a:schemeClr val="bg2">
                  <a:lumMod val="25000"/>
                </a:schemeClr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algn="ctr"/>
            <a:r>
              <a:rPr lang="ja-JP" altLang="en-US" sz="1050">
                <a:solidFill>
                  <a:schemeClr val="bg2">
                    <a:lumMod val="2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熊本県</a:t>
            </a:r>
            <a:r>
              <a:rPr lang="ja-JP" altLang="en-US" sz="1050" dirty="0">
                <a:solidFill>
                  <a:schemeClr val="bg2">
                    <a:lumMod val="2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水俣市で展開するプログラミング教育について紹介します。</a:t>
            </a:r>
          </a:p>
        </p:txBody>
      </p:sp>
      <p:grpSp>
        <p:nvGrpSpPr>
          <p:cNvPr id="119" name="グループ化 118"/>
          <p:cNvGrpSpPr/>
          <p:nvPr/>
        </p:nvGrpSpPr>
        <p:grpSpPr>
          <a:xfrm>
            <a:off x="3552508" y="2576632"/>
            <a:ext cx="3162932" cy="1130300"/>
            <a:chOff x="3645255" y="4380066"/>
            <a:chExt cx="3162932" cy="1130300"/>
          </a:xfrm>
        </p:grpSpPr>
        <p:sp>
          <p:nvSpPr>
            <p:cNvPr id="120" name="正方形/長方形 119"/>
            <p:cNvSpPr/>
            <p:nvPr/>
          </p:nvSpPr>
          <p:spPr>
            <a:xfrm>
              <a:off x="3645255" y="4556259"/>
              <a:ext cx="1714500" cy="95410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ja-JP" altLang="en-US" sz="8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游ゴシック Light" panose="020B0300000000000000" pitchFamily="50" charset="-128"/>
                  <a:ea typeface="游ゴシック Light" panose="020B0300000000000000" pitchFamily="50" charset="-128"/>
                </a:rPr>
                <a:t>・送料　　　　　</a:t>
              </a:r>
              <a:r>
                <a:rPr lang="en-US" altLang="ja-JP" sz="8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游ゴシック Light" panose="020B0300000000000000" pitchFamily="50" charset="-128"/>
                  <a:ea typeface="游ゴシック Light" panose="020B0300000000000000" pitchFamily="50" charset="-128"/>
                </a:rPr>
                <a:t>20,000</a:t>
              </a:r>
              <a:r>
                <a:rPr lang="ja-JP" altLang="en-US" sz="8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游ゴシック Light" panose="020B0300000000000000" pitchFamily="50" charset="-128"/>
                  <a:ea typeface="游ゴシック Light" panose="020B0300000000000000" pitchFamily="50" charset="-128"/>
                </a:rPr>
                <a:t>円</a:t>
              </a:r>
              <a:endParaRPr lang="en-US" altLang="ja-JP" sz="800" dirty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 Light" panose="020B0300000000000000" pitchFamily="50" charset="-128"/>
                <a:ea typeface="游ゴシック Light" panose="020B0300000000000000" pitchFamily="50" charset="-128"/>
              </a:endParaRPr>
            </a:p>
            <a:p>
              <a:r>
                <a:rPr lang="ja-JP" altLang="en-US" sz="8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游ゴシック Light" panose="020B0300000000000000" pitchFamily="50" charset="-128"/>
                  <a:ea typeface="游ゴシック Light" panose="020B0300000000000000" pitchFamily="50" charset="-128"/>
                </a:rPr>
                <a:t>・遠隔講義用</a:t>
              </a:r>
              <a:r>
                <a:rPr lang="en-US" altLang="ja-JP" sz="8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游ゴシック Light" panose="020B0300000000000000" pitchFamily="50" charset="-128"/>
                  <a:ea typeface="游ゴシック Light" panose="020B0300000000000000" pitchFamily="50" charset="-128"/>
                </a:rPr>
                <a:t>web</a:t>
              </a:r>
              <a:r>
                <a:rPr lang="ja-JP" altLang="en-US" sz="8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游ゴシック Light" panose="020B0300000000000000" pitchFamily="50" charset="-128"/>
                  <a:ea typeface="游ゴシック Light" panose="020B0300000000000000" pitchFamily="50" charset="-128"/>
                </a:rPr>
                <a:t>カメラ</a:t>
              </a:r>
              <a:endParaRPr lang="en-US" altLang="ja-JP" sz="800" dirty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 Light" panose="020B0300000000000000" pitchFamily="50" charset="-128"/>
                <a:ea typeface="游ゴシック Light" panose="020B0300000000000000" pitchFamily="50" charset="-128"/>
              </a:endParaRPr>
            </a:p>
            <a:p>
              <a:r>
                <a:rPr lang="ja-JP" altLang="en-US" sz="8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游ゴシック Light" panose="020B0300000000000000" pitchFamily="50" charset="-128"/>
                  <a:ea typeface="游ゴシック Light" panose="020B0300000000000000" pitchFamily="50" charset="-128"/>
                </a:rPr>
                <a:t>　延長コード</a:t>
              </a:r>
              <a:endParaRPr lang="en-US" altLang="ja-JP" sz="800" dirty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 Light" panose="020B0300000000000000" pitchFamily="50" charset="-128"/>
                <a:ea typeface="游ゴシック Light" panose="020B0300000000000000" pitchFamily="50" charset="-128"/>
              </a:endParaRPr>
            </a:p>
            <a:p>
              <a:r>
                <a:rPr lang="en-US" altLang="ja-JP" sz="8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游ゴシック Light" panose="020B0300000000000000" pitchFamily="50" charset="-128"/>
                  <a:ea typeface="游ゴシック Light" panose="020B0300000000000000" pitchFamily="50" charset="-128"/>
                </a:rPr>
                <a:t>                            35,000</a:t>
              </a:r>
              <a:r>
                <a:rPr lang="ja-JP" altLang="en-US" sz="8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游ゴシック Light" panose="020B0300000000000000" pitchFamily="50" charset="-128"/>
                  <a:ea typeface="游ゴシック Light" panose="020B0300000000000000" pitchFamily="50" charset="-128"/>
                </a:rPr>
                <a:t>円</a:t>
              </a:r>
              <a:endParaRPr lang="en-US" altLang="ja-JP" sz="800" dirty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 Light" panose="020B0300000000000000" pitchFamily="50" charset="-128"/>
                <a:ea typeface="游ゴシック Light" panose="020B0300000000000000" pitchFamily="50" charset="-128"/>
              </a:endParaRPr>
            </a:p>
            <a:p>
              <a:endParaRPr lang="en-US" altLang="ja-JP" sz="800" dirty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 Light" panose="020B0300000000000000" pitchFamily="50" charset="-128"/>
                <a:ea typeface="游ゴシック Light" panose="020B0300000000000000" pitchFamily="50" charset="-128"/>
              </a:endParaRPr>
            </a:p>
            <a:p>
              <a:r>
                <a:rPr lang="ja-JP" altLang="en-US" sz="8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游ゴシック Light" panose="020B0300000000000000" pitchFamily="50" charset="-128"/>
                  <a:ea typeface="游ゴシック Light" panose="020B0300000000000000" pitchFamily="50" charset="-128"/>
                </a:rPr>
                <a:t>・プログラミング機材</a:t>
              </a:r>
              <a:r>
                <a:rPr lang="en-US" altLang="ja-JP" sz="8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游ゴシック Light" panose="020B0300000000000000" pitchFamily="50" charset="-128"/>
                  <a:ea typeface="游ゴシック Light" panose="020B0300000000000000" pitchFamily="50" charset="-128"/>
                </a:rPr>
                <a:t>0</a:t>
              </a:r>
              <a:r>
                <a:rPr lang="ja-JP" altLang="en-US" sz="8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游ゴシック Light" panose="020B0300000000000000" pitchFamily="50" charset="-128"/>
                  <a:ea typeface="游ゴシック Light" panose="020B0300000000000000" pitchFamily="50" charset="-128"/>
                </a:rPr>
                <a:t>円</a:t>
              </a:r>
              <a:endParaRPr lang="en-US" altLang="ja-JP" sz="800" dirty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 Light" panose="020B0300000000000000" pitchFamily="50" charset="-128"/>
                <a:ea typeface="游ゴシック Light" panose="020B0300000000000000" pitchFamily="50" charset="-128"/>
              </a:endParaRPr>
            </a:p>
            <a:p>
              <a:r>
                <a:rPr lang="ja-JP" altLang="en-US" sz="8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游ゴシック Light" panose="020B0300000000000000" pitchFamily="50" charset="-128"/>
                  <a:ea typeface="游ゴシック Light" panose="020B0300000000000000" pitchFamily="50" charset="-128"/>
                </a:rPr>
                <a:t>★無料にて貸出致しました。</a:t>
              </a:r>
              <a:endParaRPr lang="en-US" altLang="ja-JP" sz="800" dirty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 Light" panose="020B0300000000000000" pitchFamily="50" charset="-128"/>
                <a:ea typeface="游ゴシック Light" panose="020B0300000000000000" pitchFamily="50" charset="-128"/>
              </a:endParaRPr>
            </a:p>
          </p:txBody>
        </p:sp>
        <p:grpSp>
          <p:nvGrpSpPr>
            <p:cNvPr id="121" name="グループ化 120"/>
            <p:cNvGrpSpPr/>
            <p:nvPr/>
          </p:nvGrpSpPr>
          <p:grpSpPr>
            <a:xfrm>
              <a:off x="3708823" y="4380066"/>
              <a:ext cx="504000" cy="246221"/>
              <a:chOff x="1663700" y="4195078"/>
              <a:chExt cx="504000" cy="246221"/>
            </a:xfrm>
          </p:grpSpPr>
          <p:sp>
            <p:nvSpPr>
              <p:cNvPr id="130" name="角丸四角形 129"/>
              <p:cNvSpPr/>
              <p:nvPr/>
            </p:nvSpPr>
            <p:spPr>
              <a:xfrm>
                <a:off x="1663700" y="4239838"/>
                <a:ext cx="504000" cy="144000"/>
              </a:xfrm>
              <a:prstGeom prst="roundRect">
                <a:avLst/>
              </a:prstGeom>
              <a:solidFill>
                <a:srgbClr val="FF993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31" name="正方形/長方形 130"/>
              <p:cNvSpPr/>
              <p:nvPr/>
            </p:nvSpPr>
            <p:spPr>
              <a:xfrm>
                <a:off x="1693460" y="4195078"/>
                <a:ext cx="441147" cy="246221"/>
              </a:xfrm>
              <a:prstGeom prst="rect">
                <a:avLst/>
              </a:prstGeom>
              <a:noFill/>
            </p:spPr>
            <p:txBody>
              <a:bodyPr wrap="none" anchor="ctr">
                <a:spAutoFit/>
              </a:bodyPr>
              <a:lstStyle/>
              <a:p>
                <a:pPr algn="ctr"/>
                <a:r>
                  <a:rPr lang="ja-JP" altLang="en-US" sz="1000" b="1" dirty="0">
                    <a:solidFill>
                      <a:schemeClr val="bg1"/>
                    </a:solidFill>
                    <a:latin typeface="游ゴシック" panose="020B0400000000000000" pitchFamily="50" charset="-128"/>
                    <a:ea typeface="游ゴシック" panose="020B0400000000000000" pitchFamily="50" charset="-128"/>
                  </a:rPr>
                  <a:t>費用</a:t>
                </a:r>
                <a:endParaRPr lang="en-US" altLang="ja-JP" sz="1000" b="1" dirty="0">
                  <a:solidFill>
                    <a:schemeClr val="bg1"/>
                  </a:solidFill>
                  <a:latin typeface="游ゴシック" panose="020B0400000000000000" pitchFamily="50" charset="-128"/>
                  <a:ea typeface="游ゴシック" panose="020B0400000000000000" pitchFamily="50" charset="-128"/>
                </a:endParaRPr>
              </a:p>
            </p:txBody>
          </p:sp>
        </p:grpSp>
        <p:sp>
          <p:nvSpPr>
            <p:cNvPr id="122" name="正方形/長方形 121"/>
            <p:cNvSpPr/>
            <p:nvPr/>
          </p:nvSpPr>
          <p:spPr>
            <a:xfrm>
              <a:off x="5131734" y="4556259"/>
              <a:ext cx="1005403" cy="21544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ja-JP" altLang="en-US" sz="8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游ゴシック Light" panose="020B0300000000000000" pitchFamily="50" charset="-128"/>
                  <a:ea typeface="游ゴシック Light" panose="020B0300000000000000" pitchFamily="50" charset="-128"/>
                </a:rPr>
                <a:t>約６ヶ月</a:t>
              </a:r>
              <a:endParaRPr lang="en-US" altLang="ja-JP" sz="800" dirty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 Light" panose="020B0300000000000000" pitchFamily="50" charset="-128"/>
                <a:ea typeface="游ゴシック Light" panose="020B0300000000000000" pitchFamily="50" charset="-128"/>
              </a:endParaRPr>
            </a:p>
          </p:txBody>
        </p:sp>
        <p:grpSp>
          <p:nvGrpSpPr>
            <p:cNvPr id="123" name="グループ化 122"/>
            <p:cNvGrpSpPr/>
            <p:nvPr/>
          </p:nvGrpSpPr>
          <p:grpSpPr>
            <a:xfrm>
              <a:off x="5192422" y="4386416"/>
              <a:ext cx="504000" cy="246221"/>
              <a:chOff x="1663700" y="4201428"/>
              <a:chExt cx="504000" cy="246221"/>
            </a:xfrm>
          </p:grpSpPr>
          <p:sp>
            <p:nvSpPr>
              <p:cNvPr id="128" name="角丸四角形 127"/>
              <p:cNvSpPr/>
              <p:nvPr/>
            </p:nvSpPr>
            <p:spPr>
              <a:xfrm>
                <a:off x="1663700" y="4239838"/>
                <a:ext cx="504000" cy="144000"/>
              </a:xfrm>
              <a:prstGeom prst="roundRect">
                <a:avLst/>
              </a:prstGeom>
              <a:solidFill>
                <a:srgbClr val="FF993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9" name="正方形/長方形 128"/>
              <p:cNvSpPr/>
              <p:nvPr/>
            </p:nvSpPr>
            <p:spPr>
              <a:xfrm>
                <a:off x="1693461" y="4201428"/>
                <a:ext cx="441146" cy="246221"/>
              </a:xfrm>
              <a:prstGeom prst="rect">
                <a:avLst/>
              </a:prstGeom>
              <a:noFill/>
            </p:spPr>
            <p:txBody>
              <a:bodyPr wrap="none" anchor="ctr">
                <a:spAutoFit/>
              </a:bodyPr>
              <a:lstStyle/>
              <a:p>
                <a:pPr algn="ctr"/>
                <a:r>
                  <a:rPr lang="ja-JP" altLang="en-US" sz="1000" b="1" dirty="0">
                    <a:solidFill>
                      <a:schemeClr val="bg1"/>
                    </a:solidFill>
                    <a:latin typeface="游ゴシック" panose="020B0400000000000000" pitchFamily="50" charset="-128"/>
                    <a:ea typeface="游ゴシック" panose="020B0400000000000000" pitchFamily="50" charset="-128"/>
                  </a:rPr>
                  <a:t>期間</a:t>
                </a:r>
                <a:endParaRPr lang="en-US" altLang="ja-JP" sz="1000" b="1" dirty="0">
                  <a:solidFill>
                    <a:schemeClr val="bg1"/>
                  </a:solidFill>
                  <a:latin typeface="游ゴシック" panose="020B0400000000000000" pitchFamily="50" charset="-128"/>
                  <a:ea typeface="游ゴシック" panose="020B0400000000000000" pitchFamily="50" charset="-128"/>
                </a:endParaRPr>
              </a:p>
            </p:txBody>
          </p:sp>
        </p:grpSp>
        <p:sp>
          <p:nvSpPr>
            <p:cNvPr id="124" name="正方形/長方形 123"/>
            <p:cNvSpPr/>
            <p:nvPr/>
          </p:nvSpPr>
          <p:spPr>
            <a:xfrm>
              <a:off x="5131734" y="5001574"/>
              <a:ext cx="1676453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ja-JP" altLang="en-US" sz="8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游ゴシック Light" panose="020B0300000000000000" pitchFamily="50" charset="-128"/>
                  <a:ea typeface="游ゴシック Light" panose="020B0300000000000000" pitchFamily="50" charset="-128"/>
                </a:rPr>
                <a:t>・自施設</a:t>
              </a:r>
              <a:endParaRPr lang="en-US" altLang="ja-JP" sz="800" dirty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 Light" panose="020B0300000000000000" pitchFamily="50" charset="-128"/>
                <a:ea typeface="游ゴシック Light" panose="020B0300000000000000" pitchFamily="50" charset="-128"/>
              </a:endParaRPr>
            </a:p>
            <a:p>
              <a:r>
                <a:rPr lang="ja-JP" altLang="en-US" sz="8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游ゴシック Light" panose="020B0300000000000000" pitchFamily="50" charset="-128"/>
                  <a:ea typeface="游ゴシック Light" panose="020B0300000000000000" pitchFamily="50" charset="-128"/>
                </a:rPr>
                <a:t>　</a:t>
              </a:r>
              <a:r>
                <a:rPr lang="en-US" altLang="ja-JP" sz="8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游ゴシック Light" panose="020B0300000000000000" pitchFamily="50" charset="-128"/>
                  <a:ea typeface="游ゴシック Light" panose="020B0300000000000000" pitchFamily="50" charset="-128"/>
                </a:rPr>
                <a:t>(</a:t>
              </a:r>
              <a:r>
                <a:rPr lang="ja-JP" altLang="en-US" sz="8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游ゴシック Light" panose="020B0300000000000000" pitchFamily="50" charset="-128"/>
                  <a:ea typeface="游ゴシック Light" panose="020B0300000000000000" pitchFamily="50" charset="-128"/>
                </a:rPr>
                <a:t>水俣環境アカデミア</a:t>
              </a:r>
              <a:r>
                <a:rPr lang="en-US" altLang="ja-JP" sz="8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游ゴシック Light" panose="020B0300000000000000" pitchFamily="50" charset="-128"/>
                  <a:ea typeface="游ゴシック Light" panose="020B0300000000000000" pitchFamily="50" charset="-128"/>
                </a:rPr>
                <a:t>)</a:t>
              </a:r>
            </a:p>
          </p:txBody>
        </p:sp>
        <p:grpSp>
          <p:nvGrpSpPr>
            <p:cNvPr id="125" name="グループ化 124"/>
            <p:cNvGrpSpPr/>
            <p:nvPr/>
          </p:nvGrpSpPr>
          <p:grpSpPr>
            <a:xfrm>
              <a:off x="5192422" y="4821179"/>
              <a:ext cx="504000" cy="246221"/>
              <a:chOff x="1663700" y="4195078"/>
              <a:chExt cx="504000" cy="246221"/>
            </a:xfrm>
          </p:grpSpPr>
          <p:sp>
            <p:nvSpPr>
              <p:cNvPr id="126" name="角丸四角形 125"/>
              <p:cNvSpPr/>
              <p:nvPr/>
            </p:nvSpPr>
            <p:spPr>
              <a:xfrm>
                <a:off x="1663700" y="4239838"/>
                <a:ext cx="504000" cy="144000"/>
              </a:xfrm>
              <a:prstGeom prst="roundRect">
                <a:avLst/>
              </a:prstGeom>
              <a:solidFill>
                <a:srgbClr val="FF993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7" name="正方形/長方形 126"/>
              <p:cNvSpPr/>
              <p:nvPr/>
            </p:nvSpPr>
            <p:spPr>
              <a:xfrm>
                <a:off x="1693462" y="4195078"/>
                <a:ext cx="441146" cy="246221"/>
              </a:xfrm>
              <a:prstGeom prst="rect">
                <a:avLst/>
              </a:prstGeom>
              <a:noFill/>
            </p:spPr>
            <p:txBody>
              <a:bodyPr wrap="none" anchor="ctr">
                <a:spAutoFit/>
              </a:bodyPr>
              <a:lstStyle/>
              <a:p>
                <a:pPr algn="ctr"/>
                <a:r>
                  <a:rPr lang="ja-JP" altLang="en-US" sz="1000" b="1" dirty="0">
                    <a:solidFill>
                      <a:schemeClr val="bg1"/>
                    </a:solidFill>
                    <a:latin typeface="游ゴシック" panose="020B0400000000000000" pitchFamily="50" charset="-128"/>
                    <a:ea typeface="游ゴシック" panose="020B0400000000000000" pitchFamily="50" charset="-128"/>
                  </a:rPr>
                  <a:t>場所</a:t>
                </a:r>
                <a:endParaRPr lang="en-US" altLang="ja-JP" sz="1000" b="1" dirty="0">
                  <a:solidFill>
                    <a:schemeClr val="bg1"/>
                  </a:solidFill>
                  <a:latin typeface="游ゴシック" panose="020B0400000000000000" pitchFamily="50" charset="-128"/>
                  <a:ea typeface="游ゴシック" panose="020B0400000000000000" pitchFamily="50" charset="-128"/>
                </a:endParaRPr>
              </a:p>
            </p:txBody>
          </p:sp>
        </p:grpSp>
      </p:grpSp>
      <p:sp>
        <p:nvSpPr>
          <p:cNvPr id="145" name="角丸四角形 144"/>
          <p:cNvSpPr/>
          <p:nvPr/>
        </p:nvSpPr>
        <p:spPr>
          <a:xfrm>
            <a:off x="279286" y="3115051"/>
            <a:ext cx="2871822" cy="389496"/>
          </a:xfrm>
          <a:prstGeom prst="roundRect">
            <a:avLst/>
          </a:prstGeom>
          <a:noFill/>
          <a:ln>
            <a:solidFill>
              <a:srgbClr val="FF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18" name="グループ化 17">
            <a:extLst>
              <a:ext uri="{FF2B5EF4-FFF2-40B4-BE49-F238E27FC236}">
                <a16:creationId xmlns:a16="http://schemas.microsoft.com/office/drawing/2014/main" id="{753FFE6D-3788-224F-8AC8-9C8CBD2787FB}"/>
              </a:ext>
            </a:extLst>
          </p:cNvPr>
          <p:cNvGrpSpPr/>
          <p:nvPr/>
        </p:nvGrpSpPr>
        <p:grpSpPr>
          <a:xfrm>
            <a:off x="287974" y="6846101"/>
            <a:ext cx="3032230" cy="1011565"/>
            <a:chOff x="287974" y="6508571"/>
            <a:chExt cx="3032230" cy="1011565"/>
          </a:xfrm>
        </p:grpSpPr>
        <p:grpSp>
          <p:nvGrpSpPr>
            <p:cNvPr id="56" name="グループ化 55"/>
            <p:cNvGrpSpPr/>
            <p:nvPr/>
          </p:nvGrpSpPr>
          <p:grpSpPr>
            <a:xfrm>
              <a:off x="346840" y="6508571"/>
              <a:ext cx="281175" cy="328309"/>
              <a:chOff x="912406" y="3792573"/>
              <a:chExt cx="360000" cy="420348"/>
            </a:xfrm>
          </p:grpSpPr>
          <p:sp>
            <p:nvSpPr>
              <p:cNvPr id="57" name="円/楕円 56"/>
              <p:cNvSpPr/>
              <p:nvPr/>
            </p:nvSpPr>
            <p:spPr>
              <a:xfrm>
                <a:off x="912406" y="3792573"/>
                <a:ext cx="360000" cy="360000"/>
              </a:xfrm>
              <a:prstGeom prst="ellipse">
                <a:avLst/>
              </a:prstGeom>
              <a:noFill/>
              <a:ln w="76200" cap="rnd">
                <a:solidFill>
                  <a:srgbClr val="FFCC00"/>
                </a:solidFill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58" name="曲線コネクタ 57"/>
              <p:cNvCxnSpPr/>
              <p:nvPr/>
            </p:nvCxnSpPr>
            <p:spPr>
              <a:xfrm rot="16200000" flipH="1">
                <a:off x="1170761" y="4111275"/>
                <a:ext cx="60348" cy="142943"/>
              </a:xfrm>
              <a:prstGeom prst="curvedConnector2">
                <a:avLst/>
              </a:prstGeom>
              <a:ln w="76200" cap="rnd">
                <a:solidFill>
                  <a:srgbClr val="FFCC00"/>
                </a:soli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1" name="正方形/長方形 30"/>
            <p:cNvSpPr/>
            <p:nvPr/>
          </p:nvSpPr>
          <p:spPr>
            <a:xfrm>
              <a:off x="694373" y="6605303"/>
              <a:ext cx="2159566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ja-JP" altLang="en-US" sz="1400" dirty="0">
                  <a:solidFill>
                    <a:srgbClr val="800000"/>
                  </a:solidFill>
                  <a:latin typeface="游ゴシック" panose="020B0400000000000000" pitchFamily="50" charset="-128"/>
                  <a:ea typeface="游ゴシック" panose="020B0400000000000000" pitchFamily="50" charset="-128"/>
                </a:rPr>
                <a:t>未経験でもできますか？</a:t>
              </a:r>
              <a:endParaRPr lang="en-US" altLang="ja-JP" sz="1400" dirty="0">
                <a:solidFill>
                  <a:srgbClr val="80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endParaRPr>
            </a:p>
          </p:txBody>
        </p:sp>
        <p:sp>
          <p:nvSpPr>
            <p:cNvPr id="34" name="正方形/長方形 33"/>
            <p:cNvSpPr/>
            <p:nvPr/>
          </p:nvSpPr>
          <p:spPr>
            <a:xfrm>
              <a:off x="287974" y="6966138"/>
              <a:ext cx="3032230" cy="55399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ja-JP" altLang="en-US" sz="10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游ゴシック" panose="020B0400000000000000" pitchFamily="50" charset="-128"/>
                  <a:ea typeface="游ゴシック" panose="020B0400000000000000" pitchFamily="50" charset="-128"/>
                </a:rPr>
                <a:t>プログラミングのプロが指導し、メンター育成を支援します。また、地域のレベルに合わせた内容をご提案致します。</a:t>
              </a:r>
              <a:endParaRPr lang="en-US" altLang="ja-JP" sz="1000" dirty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endParaRPr>
            </a:p>
          </p:txBody>
        </p:sp>
        <p:grpSp>
          <p:nvGrpSpPr>
            <p:cNvPr id="153" name="グループ化 152"/>
            <p:cNvGrpSpPr/>
            <p:nvPr/>
          </p:nvGrpSpPr>
          <p:grpSpPr>
            <a:xfrm>
              <a:off x="293629" y="6931213"/>
              <a:ext cx="2880000" cy="180000"/>
              <a:chOff x="327650" y="6804484"/>
              <a:chExt cx="2988000" cy="180000"/>
            </a:xfrm>
          </p:grpSpPr>
          <p:cxnSp>
            <p:nvCxnSpPr>
              <p:cNvPr id="147" name="直線コネクタ 146"/>
              <p:cNvCxnSpPr/>
              <p:nvPr/>
            </p:nvCxnSpPr>
            <p:spPr>
              <a:xfrm rot="16200000" flipH="1">
                <a:off x="1821650" y="5310484"/>
                <a:ext cx="0" cy="2988000"/>
              </a:xfrm>
              <a:prstGeom prst="line">
                <a:avLst/>
              </a:prstGeom>
              <a:ln w="28575" cap="rnd">
                <a:solidFill>
                  <a:srgbClr val="FFE67D"/>
                </a:soli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2" name="直線コネクタ 151"/>
              <p:cNvCxnSpPr/>
              <p:nvPr/>
            </p:nvCxnSpPr>
            <p:spPr>
              <a:xfrm rot="10800000" flipH="1">
                <a:off x="327650" y="6804484"/>
                <a:ext cx="0" cy="180000"/>
              </a:xfrm>
              <a:prstGeom prst="line">
                <a:avLst/>
              </a:prstGeom>
              <a:ln w="28575" cap="rnd">
                <a:solidFill>
                  <a:srgbClr val="FFE67D"/>
                </a:soli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7" name="グループ化 16">
            <a:extLst>
              <a:ext uri="{FF2B5EF4-FFF2-40B4-BE49-F238E27FC236}">
                <a16:creationId xmlns:a16="http://schemas.microsoft.com/office/drawing/2014/main" id="{E19CE817-A2AA-DD40-A12F-0DF712D1BD22}"/>
              </a:ext>
            </a:extLst>
          </p:cNvPr>
          <p:cNvGrpSpPr/>
          <p:nvPr/>
        </p:nvGrpSpPr>
        <p:grpSpPr>
          <a:xfrm>
            <a:off x="287974" y="7886850"/>
            <a:ext cx="3060700" cy="859170"/>
            <a:chOff x="287974" y="7795301"/>
            <a:chExt cx="3060700" cy="859170"/>
          </a:xfrm>
        </p:grpSpPr>
        <p:sp>
          <p:nvSpPr>
            <p:cNvPr id="35" name="正方形/長方形 34"/>
            <p:cNvSpPr/>
            <p:nvPr/>
          </p:nvSpPr>
          <p:spPr>
            <a:xfrm>
              <a:off x="694373" y="7892033"/>
              <a:ext cx="2518638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ja-JP" altLang="en-US" sz="1400" dirty="0">
                  <a:solidFill>
                    <a:srgbClr val="800000"/>
                  </a:solidFill>
                  <a:latin typeface="游ゴシック" panose="020B0400000000000000" pitchFamily="50" charset="-128"/>
                  <a:ea typeface="游ゴシック" panose="020B0400000000000000" pitchFamily="50" charset="-128"/>
                </a:rPr>
                <a:t>遠方でも開催は可能ですか？</a:t>
              </a:r>
              <a:endParaRPr lang="en-US" altLang="ja-JP" sz="1400" dirty="0">
                <a:solidFill>
                  <a:srgbClr val="80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endParaRPr>
            </a:p>
          </p:txBody>
        </p:sp>
        <p:sp>
          <p:nvSpPr>
            <p:cNvPr id="36" name="正方形/長方形 35"/>
            <p:cNvSpPr/>
            <p:nvPr/>
          </p:nvSpPr>
          <p:spPr>
            <a:xfrm>
              <a:off x="287974" y="8254361"/>
              <a:ext cx="3060700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ja-JP" altLang="en-US" sz="10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游ゴシック" panose="020B0400000000000000" pitchFamily="50" charset="-128"/>
                  <a:ea typeface="游ゴシック" panose="020B0400000000000000" pitchFamily="50" charset="-128"/>
                </a:rPr>
                <a:t>遠隔講義行うことにより、遠方でも打ち合わせや</a:t>
              </a:r>
              <a:endParaRPr lang="en-US" altLang="ja-JP" sz="1000" dirty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endParaRPr>
            </a:p>
            <a:p>
              <a:r>
                <a:rPr lang="ja-JP" altLang="en-US" sz="10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游ゴシック" panose="020B0400000000000000" pitchFamily="50" charset="-128"/>
                  <a:ea typeface="游ゴシック" panose="020B0400000000000000" pitchFamily="50" charset="-128"/>
                </a:rPr>
                <a:t>指導が可能です。ご相談ください。</a:t>
              </a:r>
              <a:endParaRPr lang="en-US" altLang="ja-JP" sz="1000" dirty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endParaRPr>
            </a:p>
          </p:txBody>
        </p:sp>
        <p:grpSp>
          <p:nvGrpSpPr>
            <p:cNvPr id="139" name="グループ化 138"/>
            <p:cNvGrpSpPr/>
            <p:nvPr/>
          </p:nvGrpSpPr>
          <p:grpSpPr>
            <a:xfrm>
              <a:off x="346840" y="7795301"/>
              <a:ext cx="281175" cy="328309"/>
              <a:chOff x="912406" y="3792573"/>
              <a:chExt cx="360000" cy="420348"/>
            </a:xfrm>
          </p:grpSpPr>
          <p:sp>
            <p:nvSpPr>
              <p:cNvPr id="140" name="円/楕円 139"/>
              <p:cNvSpPr/>
              <p:nvPr/>
            </p:nvSpPr>
            <p:spPr>
              <a:xfrm>
                <a:off x="912406" y="3792573"/>
                <a:ext cx="360000" cy="360000"/>
              </a:xfrm>
              <a:prstGeom prst="ellipse">
                <a:avLst/>
              </a:prstGeom>
              <a:noFill/>
              <a:ln w="76200" cap="rnd">
                <a:solidFill>
                  <a:srgbClr val="FFCC00"/>
                </a:solidFill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141" name="曲線コネクタ 140"/>
              <p:cNvCxnSpPr/>
              <p:nvPr/>
            </p:nvCxnSpPr>
            <p:spPr>
              <a:xfrm rot="16200000" flipH="1">
                <a:off x="1170761" y="4111275"/>
                <a:ext cx="60348" cy="142943"/>
              </a:xfrm>
              <a:prstGeom prst="curvedConnector2">
                <a:avLst/>
              </a:prstGeom>
              <a:ln w="76200" cap="rnd">
                <a:solidFill>
                  <a:srgbClr val="FFCC00"/>
                </a:soli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4" name="グループ化 153"/>
            <p:cNvGrpSpPr/>
            <p:nvPr/>
          </p:nvGrpSpPr>
          <p:grpSpPr>
            <a:xfrm>
              <a:off x="293629" y="8211793"/>
              <a:ext cx="2880000" cy="180000"/>
              <a:chOff x="327650" y="6804484"/>
              <a:chExt cx="2988000" cy="180000"/>
            </a:xfrm>
          </p:grpSpPr>
          <p:cxnSp>
            <p:nvCxnSpPr>
              <p:cNvPr id="155" name="直線コネクタ 154"/>
              <p:cNvCxnSpPr/>
              <p:nvPr/>
            </p:nvCxnSpPr>
            <p:spPr>
              <a:xfrm rot="16200000" flipH="1">
                <a:off x="1821650" y="5310484"/>
                <a:ext cx="0" cy="2988000"/>
              </a:xfrm>
              <a:prstGeom prst="line">
                <a:avLst/>
              </a:prstGeom>
              <a:ln w="28575" cap="rnd">
                <a:solidFill>
                  <a:srgbClr val="FFE67D"/>
                </a:soli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6" name="直線コネクタ 155"/>
              <p:cNvCxnSpPr/>
              <p:nvPr/>
            </p:nvCxnSpPr>
            <p:spPr>
              <a:xfrm rot="10800000" flipH="1">
                <a:off x="327650" y="6804484"/>
                <a:ext cx="0" cy="180000"/>
              </a:xfrm>
              <a:prstGeom prst="line">
                <a:avLst/>
              </a:prstGeom>
              <a:ln w="28575" cap="rnd">
                <a:solidFill>
                  <a:srgbClr val="FFE67D"/>
                </a:soli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9" name="グループ化 18">
            <a:extLst>
              <a:ext uri="{FF2B5EF4-FFF2-40B4-BE49-F238E27FC236}">
                <a16:creationId xmlns:a16="http://schemas.microsoft.com/office/drawing/2014/main" id="{22E86802-FE23-C14F-8F88-D4C1B4058E0B}"/>
              </a:ext>
            </a:extLst>
          </p:cNvPr>
          <p:cNvGrpSpPr/>
          <p:nvPr/>
        </p:nvGrpSpPr>
        <p:grpSpPr>
          <a:xfrm>
            <a:off x="287973" y="8789472"/>
            <a:ext cx="3516771" cy="958142"/>
            <a:chOff x="287973" y="8769010"/>
            <a:chExt cx="3516771" cy="958142"/>
          </a:xfrm>
        </p:grpSpPr>
        <p:sp>
          <p:nvSpPr>
            <p:cNvPr id="30" name="正方形/長方形 29"/>
            <p:cNvSpPr/>
            <p:nvPr/>
          </p:nvSpPr>
          <p:spPr>
            <a:xfrm>
              <a:off x="633413" y="8769010"/>
              <a:ext cx="3171331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ja-JP" altLang="en-US" sz="1400" dirty="0">
                  <a:solidFill>
                    <a:srgbClr val="800000"/>
                  </a:solidFill>
                  <a:latin typeface="游ゴシック" panose="020B0400000000000000" pitchFamily="50" charset="-128"/>
                  <a:ea typeface="游ゴシック" panose="020B0400000000000000" pitchFamily="50" charset="-128"/>
                </a:rPr>
                <a:t>開催までの</a:t>
              </a:r>
              <a:endParaRPr lang="en-US" altLang="ja-JP" sz="1400" dirty="0">
                <a:solidFill>
                  <a:srgbClr val="80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endParaRPr>
            </a:p>
            <a:p>
              <a:r>
                <a:rPr lang="ja-JP" altLang="en-US" sz="1400" dirty="0">
                  <a:solidFill>
                    <a:srgbClr val="800000"/>
                  </a:solidFill>
                  <a:latin typeface="游ゴシック" panose="020B0400000000000000" pitchFamily="50" charset="-128"/>
                  <a:ea typeface="游ゴシック" panose="020B0400000000000000" pitchFamily="50" charset="-128"/>
                </a:rPr>
                <a:t>期間はどのくらいですか？</a:t>
              </a:r>
              <a:endParaRPr lang="en-US" altLang="ja-JP" sz="1400" dirty="0">
                <a:solidFill>
                  <a:srgbClr val="80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endParaRPr>
            </a:p>
          </p:txBody>
        </p:sp>
        <p:sp>
          <p:nvSpPr>
            <p:cNvPr id="37" name="正方形/長方形 36"/>
            <p:cNvSpPr/>
            <p:nvPr/>
          </p:nvSpPr>
          <p:spPr>
            <a:xfrm>
              <a:off x="287973" y="9327042"/>
              <a:ext cx="3060701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ja-JP" altLang="en-US" sz="10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游ゴシック" panose="020B0400000000000000" pitchFamily="50" charset="-128"/>
                  <a:ea typeface="游ゴシック" panose="020B0400000000000000" pitchFamily="50" charset="-128"/>
                </a:rPr>
                <a:t>これまでに開催したワークショップでは、約</a:t>
              </a:r>
              <a:r>
                <a:rPr lang="en-US" altLang="ja-JP" sz="10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游ゴシック" panose="020B0400000000000000" pitchFamily="50" charset="-128"/>
                  <a:ea typeface="游ゴシック" panose="020B0400000000000000" pitchFamily="50" charset="-128"/>
                </a:rPr>
                <a:t>6</a:t>
              </a:r>
              <a:r>
                <a:rPr lang="ja-JP" altLang="en-US" sz="10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游ゴシック" panose="020B0400000000000000" pitchFamily="50" charset="-128"/>
                  <a:ea typeface="游ゴシック" panose="020B0400000000000000" pitchFamily="50" charset="-128"/>
                </a:rPr>
                <a:t>ヶ月ほど期間を経て開催しています。</a:t>
              </a:r>
              <a:endParaRPr lang="en-US" altLang="ja-JP" sz="1000" dirty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endParaRPr>
            </a:p>
          </p:txBody>
        </p:sp>
        <p:grpSp>
          <p:nvGrpSpPr>
            <p:cNvPr id="142" name="グループ化 141"/>
            <p:cNvGrpSpPr/>
            <p:nvPr/>
          </p:nvGrpSpPr>
          <p:grpSpPr>
            <a:xfrm>
              <a:off x="346840" y="8849621"/>
              <a:ext cx="281175" cy="328309"/>
              <a:chOff x="912406" y="3792573"/>
              <a:chExt cx="360000" cy="420348"/>
            </a:xfrm>
          </p:grpSpPr>
          <p:sp>
            <p:nvSpPr>
              <p:cNvPr id="143" name="円/楕円 142"/>
              <p:cNvSpPr/>
              <p:nvPr/>
            </p:nvSpPr>
            <p:spPr>
              <a:xfrm>
                <a:off x="912406" y="3792573"/>
                <a:ext cx="360000" cy="360000"/>
              </a:xfrm>
              <a:prstGeom prst="ellipse">
                <a:avLst/>
              </a:prstGeom>
              <a:noFill/>
              <a:ln w="76200" cap="rnd">
                <a:solidFill>
                  <a:srgbClr val="FFCC00"/>
                </a:solidFill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144" name="曲線コネクタ 143"/>
              <p:cNvCxnSpPr/>
              <p:nvPr/>
            </p:nvCxnSpPr>
            <p:spPr>
              <a:xfrm rot="16200000" flipH="1">
                <a:off x="1170761" y="4111275"/>
                <a:ext cx="60348" cy="142943"/>
              </a:xfrm>
              <a:prstGeom prst="curvedConnector2">
                <a:avLst/>
              </a:prstGeom>
              <a:ln w="76200" cap="rnd">
                <a:solidFill>
                  <a:srgbClr val="FFCC00"/>
                </a:soli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7" name="グループ化 156"/>
            <p:cNvGrpSpPr/>
            <p:nvPr/>
          </p:nvGrpSpPr>
          <p:grpSpPr>
            <a:xfrm>
              <a:off x="293629" y="9279403"/>
              <a:ext cx="2880000" cy="180000"/>
              <a:chOff x="327650" y="6804484"/>
              <a:chExt cx="2988000" cy="180000"/>
            </a:xfrm>
          </p:grpSpPr>
          <p:cxnSp>
            <p:nvCxnSpPr>
              <p:cNvPr id="158" name="直線コネクタ 157"/>
              <p:cNvCxnSpPr/>
              <p:nvPr/>
            </p:nvCxnSpPr>
            <p:spPr>
              <a:xfrm rot="16200000" flipH="1">
                <a:off x="1821650" y="5310484"/>
                <a:ext cx="0" cy="2988000"/>
              </a:xfrm>
              <a:prstGeom prst="line">
                <a:avLst/>
              </a:prstGeom>
              <a:ln w="28575" cap="rnd">
                <a:solidFill>
                  <a:srgbClr val="FFE67D"/>
                </a:soli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9" name="直線コネクタ 158"/>
              <p:cNvCxnSpPr/>
              <p:nvPr/>
            </p:nvCxnSpPr>
            <p:spPr>
              <a:xfrm rot="10800000" flipH="1">
                <a:off x="327650" y="6804484"/>
                <a:ext cx="0" cy="180000"/>
              </a:xfrm>
              <a:prstGeom prst="line">
                <a:avLst/>
              </a:prstGeom>
              <a:ln w="28575" cap="rnd">
                <a:solidFill>
                  <a:srgbClr val="FFE67D"/>
                </a:soli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8" name="グループ化 7">
            <a:extLst>
              <a:ext uri="{FF2B5EF4-FFF2-40B4-BE49-F238E27FC236}">
                <a16:creationId xmlns:a16="http://schemas.microsoft.com/office/drawing/2014/main" id="{9694CB44-6360-F64E-AC69-5EE8A8A0B33A}"/>
              </a:ext>
            </a:extLst>
          </p:cNvPr>
          <p:cNvGrpSpPr/>
          <p:nvPr/>
        </p:nvGrpSpPr>
        <p:grpSpPr>
          <a:xfrm>
            <a:off x="3544817" y="6846101"/>
            <a:ext cx="3131300" cy="1312991"/>
            <a:chOff x="3544817" y="6508571"/>
            <a:chExt cx="3131300" cy="1312991"/>
          </a:xfrm>
        </p:grpSpPr>
        <p:sp>
          <p:nvSpPr>
            <p:cNvPr id="29" name="正方形/長方形 28"/>
            <p:cNvSpPr/>
            <p:nvPr/>
          </p:nvSpPr>
          <p:spPr>
            <a:xfrm>
              <a:off x="3976029" y="6605303"/>
              <a:ext cx="1980029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ja-JP" altLang="en-US" sz="1400" dirty="0">
                  <a:solidFill>
                    <a:srgbClr val="800000"/>
                  </a:solidFill>
                  <a:latin typeface="游ゴシック" panose="020B0400000000000000" pitchFamily="50" charset="-128"/>
                  <a:ea typeface="游ゴシック" panose="020B0400000000000000" pitchFamily="50" charset="-128"/>
                </a:rPr>
                <a:t>費用はいくらですか？</a:t>
              </a:r>
              <a:endParaRPr lang="en-US" altLang="ja-JP" sz="1400" dirty="0">
                <a:solidFill>
                  <a:srgbClr val="80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endParaRPr>
            </a:p>
          </p:txBody>
        </p:sp>
        <p:sp>
          <p:nvSpPr>
            <p:cNvPr id="38" name="正方形/長方形 37"/>
            <p:cNvSpPr/>
            <p:nvPr/>
          </p:nvSpPr>
          <p:spPr>
            <a:xfrm>
              <a:off x="3544817" y="6959788"/>
              <a:ext cx="3131300" cy="86177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ja-JP" altLang="en-US" sz="10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游ゴシック" panose="020B0400000000000000" pitchFamily="50" charset="-128"/>
                  <a:ea typeface="游ゴシック" panose="020B0400000000000000" pitchFamily="50" charset="-128"/>
                </a:rPr>
                <a:t>プログラミング機材は、貸し出しを致します。</a:t>
              </a:r>
              <a:endParaRPr lang="en-US" altLang="ja-JP" sz="1000" dirty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endParaRPr>
            </a:p>
            <a:p>
              <a:r>
                <a:rPr lang="ja-JP" altLang="en-US" sz="10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游ゴシック" panose="020B0400000000000000" pitchFamily="50" charset="-128"/>
                  <a:ea typeface="游ゴシック" panose="020B0400000000000000" pitchFamily="50" charset="-128"/>
                </a:rPr>
                <a:t>費用はいただきません。</a:t>
              </a:r>
              <a:endParaRPr lang="en-US" altLang="ja-JP" sz="1000" dirty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endParaRPr>
            </a:p>
            <a:p>
              <a:r>
                <a:rPr lang="ja-JP" altLang="en-US" sz="10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游ゴシック" panose="020B0400000000000000" pitchFamily="50" charset="-128"/>
                  <a:ea typeface="游ゴシック" panose="020B0400000000000000" pitchFamily="50" charset="-128"/>
                </a:rPr>
                <a:t>（現地までの送料は、発生致します。）</a:t>
              </a:r>
              <a:endParaRPr lang="en-US" altLang="ja-JP" sz="1000" dirty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endParaRPr>
            </a:p>
            <a:p>
              <a:r>
                <a:rPr lang="ja-JP" altLang="en-US" sz="10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游ゴシック" panose="020B0400000000000000" pitchFamily="50" charset="-128"/>
                  <a:ea typeface="游ゴシック" panose="020B0400000000000000" pitchFamily="50" charset="-128"/>
                </a:rPr>
                <a:t>遠隔講義用</a:t>
              </a:r>
              <a:r>
                <a:rPr lang="en-US" altLang="ja-JP" sz="10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游ゴシック" panose="020B0400000000000000" pitchFamily="50" charset="-128"/>
                  <a:ea typeface="游ゴシック" panose="020B0400000000000000" pitchFamily="50" charset="-128"/>
                </a:rPr>
                <a:t>web</a:t>
              </a:r>
              <a:r>
                <a:rPr lang="ja-JP" altLang="en-US" sz="10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游ゴシック" panose="020B0400000000000000" pitchFamily="50" charset="-128"/>
                  <a:ea typeface="游ゴシック" panose="020B0400000000000000" pitchFamily="50" charset="-128"/>
                </a:rPr>
                <a:t>カメラなど遠隔教育に必要な機材がない場合は、ご用意をお願い致します。</a:t>
              </a:r>
              <a:endParaRPr lang="en-US" altLang="ja-JP" sz="1000" dirty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endParaRPr>
            </a:p>
          </p:txBody>
        </p:sp>
        <p:grpSp>
          <p:nvGrpSpPr>
            <p:cNvPr id="136" name="グループ化 135"/>
            <p:cNvGrpSpPr/>
            <p:nvPr/>
          </p:nvGrpSpPr>
          <p:grpSpPr>
            <a:xfrm>
              <a:off x="3642771" y="6508571"/>
              <a:ext cx="281175" cy="328309"/>
              <a:chOff x="912406" y="3792573"/>
              <a:chExt cx="360000" cy="420348"/>
            </a:xfrm>
          </p:grpSpPr>
          <p:sp>
            <p:nvSpPr>
              <p:cNvPr id="137" name="円/楕円 136"/>
              <p:cNvSpPr/>
              <p:nvPr/>
            </p:nvSpPr>
            <p:spPr>
              <a:xfrm>
                <a:off x="912406" y="3792573"/>
                <a:ext cx="360000" cy="360000"/>
              </a:xfrm>
              <a:prstGeom prst="ellipse">
                <a:avLst/>
              </a:prstGeom>
              <a:noFill/>
              <a:ln w="76200" cap="rnd">
                <a:solidFill>
                  <a:srgbClr val="FFCC00"/>
                </a:solidFill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138" name="曲線コネクタ 137"/>
              <p:cNvCxnSpPr/>
              <p:nvPr/>
            </p:nvCxnSpPr>
            <p:spPr>
              <a:xfrm rot="16200000" flipH="1">
                <a:off x="1170761" y="4111275"/>
                <a:ext cx="60348" cy="142943"/>
              </a:xfrm>
              <a:prstGeom prst="curvedConnector2">
                <a:avLst/>
              </a:prstGeom>
              <a:ln w="76200" cap="rnd">
                <a:solidFill>
                  <a:srgbClr val="FFCC00"/>
                </a:soli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0" name="グループ化 159"/>
            <p:cNvGrpSpPr/>
            <p:nvPr/>
          </p:nvGrpSpPr>
          <p:grpSpPr>
            <a:xfrm>
              <a:off x="3607625" y="6922468"/>
              <a:ext cx="2880000" cy="180000"/>
              <a:chOff x="327650" y="6804484"/>
              <a:chExt cx="2988000" cy="180000"/>
            </a:xfrm>
          </p:grpSpPr>
          <p:cxnSp>
            <p:nvCxnSpPr>
              <p:cNvPr id="161" name="直線コネクタ 160"/>
              <p:cNvCxnSpPr/>
              <p:nvPr/>
            </p:nvCxnSpPr>
            <p:spPr>
              <a:xfrm rot="16200000" flipH="1">
                <a:off x="1821650" y="5310484"/>
                <a:ext cx="0" cy="2988000"/>
              </a:xfrm>
              <a:prstGeom prst="line">
                <a:avLst/>
              </a:prstGeom>
              <a:ln w="28575" cap="rnd">
                <a:solidFill>
                  <a:srgbClr val="FFE67D"/>
                </a:soli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2" name="直線コネクタ 161"/>
              <p:cNvCxnSpPr/>
              <p:nvPr/>
            </p:nvCxnSpPr>
            <p:spPr>
              <a:xfrm rot="10800000" flipH="1">
                <a:off x="327650" y="6804484"/>
                <a:ext cx="0" cy="180000"/>
              </a:xfrm>
              <a:prstGeom prst="line">
                <a:avLst/>
              </a:prstGeom>
              <a:ln w="28575" cap="rnd">
                <a:solidFill>
                  <a:srgbClr val="FFE67D"/>
                </a:soli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7" name="グループ化 6">
            <a:extLst>
              <a:ext uri="{FF2B5EF4-FFF2-40B4-BE49-F238E27FC236}">
                <a16:creationId xmlns:a16="http://schemas.microsoft.com/office/drawing/2014/main" id="{339C9014-E673-D549-B16A-D30DD4E49634}"/>
              </a:ext>
            </a:extLst>
          </p:cNvPr>
          <p:cNvGrpSpPr/>
          <p:nvPr/>
        </p:nvGrpSpPr>
        <p:grpSpPr>
          <a:xfrm>
            <a:off x="3582919" y="8263601"/>
            <a:ext cx="3026796" cy="1467861"/>
            <a:chOff x="3582919" y="8121870"/>
            <a:chExt cx="3026796" cy="1467861"/>
          </a:xfrm>
        </p:grpSpPr>
        <p:sp>
          <p:nvSpPr>
            <p:cNvPr id="32" name="正方形/長方形 31"/>
            <p:cNvSpPr/>
            <p:nvPr/>
          </p:nvSpPr>
          <p:spPr>
            <a:xfrm>
              <a:off x="3976618" y="8205902"/>
              <a:ext cx="2518638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ja-JP" altLang="en-US" sz="1400" dirty="0">
                  <a:solidFill>
                    <a:srgbClr val="800000"/>
                  </a:solidFill>
                  <a:latin typeface="游ゴシック" panose="020B0400000000000000" pitchFamily="50" charset="-128"/>
                  <a:ea typeface="游ゴシック" panose="020B0400000000000000" pitchFamily="50" charset="-128"/>
                </a:rPr>
                <a:t>用意するものはありますか？</a:t>
              </a:r>
              <a:endParaRPr lang="en-US" altLang="ja-JP" sz="1400" dirty="0">
                <a:solidFill>
                  <a:srgbClr val="80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endParaRPr>
            </a:p>
          </p:txBody>
        </p:sp>
        <p:sp>
          <p:nvSpPr>
            <p:cNvPr id="39" name="正方形/長方形 38"/>
            <p:cNvSpPr/>
            <p:nvPr/>
          </p:nvSpPr>
          <p:spPr>
            <a:xfrm>
              <a:off x="3582919" y="8574068"/>
              <a:ext cx="3026796" cy="101566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ja-JP" altLang="en-US" sz="10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游ゴシック" panose="020B0400000000000000" pitchFamily="50" charset="-128"/>
                  <a:ea typeface="游ゴシック" panose="020B0400000000000000" pitchFamily="50" charset="-128"/>
                </a:rPr>
                <a:t>・パソコン</a:t>
              </a:r>
              <a:endParaRPr lang="en-US" altLang="ja-JP" sz="1000" dirty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endParaRPr>
            </a:p>
            <a:p>
              <a:r>
                <a:rPr lang="ja-JP" altLang="en-US" sz="10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游ゴシック" panose="020B0400000000000000" pitchFamily="50" charset="-128"/>
                  <a:ea typeface="游ゴシック" panose="020B0400000000000000" pitchFamily="50" charset="-128"/>
                </a:rPr>
                <a:t>・大画面</a:t>
              </a:r>
              <a:endParaRPr lang="en-US" altLang="ja-JP" sz="1000" dirty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endParaRPr>
            </a:p>
            <a:p>
              <a:r>
                <a:rPr lang="ja-JP" altLang="en-US" sz="10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游ゴシック" panose="020B0400000000000000" pitchFamily="50" charset="-128"/>
                  <a:ea typeface="游ゴシック" panose="020B0400000000000000" pitchFamily="50" charset="-128"/>
                </a:rPr>
                <a:t>・遠隔講義用</a:t>
              </a:r>
              <a:r>
                <a:rPr lang="en-US" altLang="ja-JP" sz="10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游ゴシック" panose="020B0400000000000000" pitchFamily="50" charset="-128"/>
                  <a:ea typeface="游ゴシック" panose="020B0400000000000000" pitchFamily="50" charset="-128"/>
                </a:rPr>
                <a:t>web</a:t>
              </a:r>
              <a:r>
                <a:rPr lang="ja-JP" altLang="en-US" sz="10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游ゴシック" panose="020B0400000000000000" pitchFamily="50" charset="-128"/>
                  <a:ea typeface="游ゴシック" panose="020B0400000000000000" pitchFamily="50" charset="-128"/>
                </a:rPr>
                <a:t>カメラ</a:t>
              </a:r>
              <a:endParaRPr lang="en-US" altLang="ja-JP" sz="1000" dirty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endParaRPr>
            </a:p>
            <a:p>
              <a:r>
                <a:rPr lang="ja-JP" altLang="en-US" sz="10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游ゴシック" panose="020B0400000000000000" pitchFamily="50" charset="-128"/>
                  <a:ea typeface="游ゴシック" panose="020B0400000000000000" pitchFamily="50" charset="-128"/>
                </a:rPr>
                <a:t>その他に、ワークショップの規模により</a:t>
              </a:r>
              <a:endParaRPr lang="en-US" altLang="ja-JP" sz="1000" dirty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endParaRPr>
            </a:p>
            <a:p>
              <a:r>
                <a:rPr lang="ja-JP" altLang="en-US" sz="10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游ゴシック" panose="020B0400000000000000" pitchFamily="50" charset="-128"/>
                  <a:ea typeface="游ゴシック" panose="020B0400000000000000" pitchFamily="50" charset="-128"/>
                </a:rPr>
                <a:t>延長コードなど</a:t>
              </a:r>
              <a:r>
                <a:rPr lang="en-US" altLang="ja-JP" sz="10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游ゴシック" panose="020B0400000000000000" pitchFamily="50" charset="-128"/>
                  <a:ea typeface="游ゴシック" panose="020B0400000000000000" pitchFamily="50" charset="-128"/>
                </a:rPr>
                <a:t>…</a:t>
              </a:r>
            </a:p>
            <a:p>
              <a:r>
                <a:rPr lang="ja-JP" altLang="en-US" sz="10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游ゴシック" panose="020B0400000000000000" pitchFamily="50" charset="-128"/>
                  <a:ea typeface="游ゴシック" panose="020B0400000000000000" pitchFamily="50" charset="-128"/>
                </a:rPr>
                <a:t>プログラミング機材は、貸し出しを致します。</a:t>
              </a:r>
              <a:endParaRPr lang="en-US" altLang="ja-JP" sz="1000" dirty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endParaRPr>
            </a:p>
          </p:txBody>
        </p:sp>
        <p:grpSp>
          <p:nvGrpSpPr>
            <p:cNvPr id="133" name="グループ化 132"/>
            <p:cNvGrpSpPr/>
            <p:nvPr/>
          </p:nvGrpSpPr>
          <p:grpSpPr>
            <a:xfrm>
              <a:off x="3642771" y="8121870"/>
              <a:ext cx="281175" cy="328309"/>
              <a:chOff x="912406" y="3792573"/>
              <a:chExt cx="360000" cy="420348"/>
            </a:xfrm>
          </p:grpSpPr>
          <p:sp>
            <p:nvSpPr>
              <p:cNvPr id="134" name="円/楕円 133"/>
              <p:cNvSpPr/>
              <p:nvPr/>
            </p:nvSpPr>
            <p:spPr>
              <a:xfrm>
                <a:off x="912406" y="3792573"/>
                <a:ext cx="360000" cy="360000"/>
              </a:xfrm>
              <a:prstGeom prst="ellipse">
                <a:avLst/>
              </a:prstGeom>
              <a:noFill/>
              <a:ln w="76200" cap="rnd">
                <a:solidFill>
                  <a:srgbClr val="FFCC00"/>
                </a:solidFill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135" name="曲線コネクタ 134"/>
              <p:cNvCxnSpPr/>
              <p:nvPr/>
            </p:nvCxnSpPr>
            <p:spPr>
              <a:xfrm rot="16200000" flipH="1">
                <a:off x="1170761" y="4111275"/>
                <a:ext cx="60348" cy="142943"/>
              </a:xfrm>
              <a:prstGeom prst="curvedConnector2">
                <a:avLst/>
              </a:prstGeom>
              <a:ln w="76200" cap="rnd">
                <a:solidFill>
                  <a:srgbClr val="FFCC00"/>
                </a:soli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3" name="グループ化 162"/>
            <p:cNvGrpSpPr/>
            <p:nvPr/>
          </p:nvGrpSpPr>
          <p:grpSpPr>
            <a:xfrm>
              <a:off x="3607625" y="8535208"/>
              <a:ext cx="2880000" cy="180000"/>
              <a:chOff x="327650" y="6804484"/>
              <a:chExt cx="2988000" cy="180000"/>
            </a:xfrm>
          </p:grpSpPr>
          <p:cxnSp>
            <p:nvCxnSpPr>
              <p:cNvPr id="164" name="直線コネクタ 163"/>
              <p:cNvCxnSpPr/>
              <p:nvPr/>
            </p:nvCxnSpPr>
            <p:spPr>
              <a:xfrm rot="16200000" flipH="1">
                <a:off x="1821650" y="5310484"/>
                <a:ext cx="0" cy="2988000"/>
              </a:xfrm>
              <a:prstGeom prst="line">
                <a:avLst/>
              </a:prstGeom>
              <a:ln w="28575" cap="rnd">
                <a:solidFill>
                  <a:srgbClr val="FFE67D"/>
                </a:soli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5" name="直線コネクタ 164"/>
              <p:cNvCxnSpPr/>
              <p:nvPr/>
            </p:nvCxnSpPr>
            <p:spPr>
              <a:xfrm rot="10800000" flipH="1">
                <a:off x="327650" y="6804484"/>
                <a:ext cx="0" cy="180000"/>
              </a:xfrm>
              <a:prstGeom prst="line">
                <a:avLst/>
              </a:prstGeom>
              <a:ln w="28575" cap="rnd">
                <a:solidFill>
                  <a:srgbClr val="FFE67D"/>
                </a:soli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77" name="グループ化 176"/>
          <p:cNvGrpSpPr/>
          <p:nvPr/>
        </p:nvGrpSpPr>
        <p:grpSpPr>
          <a:xfrm>
            <a:off x="347105" y="1164395"/>
            <a:ext cx="253149" cy="282525"/>
            <a:chOff x="2784403" y="2327486"/>
            <a:chExt cx="2398985" cy="2677364"/>
          </a:xfrm>
        </p:grpSpPr>
        <p:sp>
          <p:nvSpPr>
            <p:cNvPr id="178" name="フリーフォーム 177"/>
            <p:cNvSpPr/>
            <p:nvPr/>
          </p:nvSpPr>
          <p:spPr>
            <a:xfrm>
              <a:off x="2784403" y="2331580"/>
              <a:ext cx="2398985" cy="2669176"/>
            </a:xfrm>
            <a:custGeom>
              <a:avLst/>
              <a:gdLst>
                <a:gd name="connsiteX0" fmla="*/ 1743074 w 2790826"/>
                <a:gd name="connsiteY0" fmla="*/ 0 h 3105149"/>
                <a:gd name="connsiteX1" fmla="*/ 2159342 w 2790826"/>
                <a:gd name="connsiteY1" fmla="*/ 719008 h 3105149"/>
                <a:gd name="connsiteX2" fmla="*/ 2272206 w 2790826"/>
                <a:gd name="connsiteY2" fmla="*/ 811256 h 3105149"/>
                <a:gd name="connsiteX3" fmla="*/ 2790826 w 2790826"/>
                <a:gd name="connsiteY3" fmla="*/ 1704974 h 3105149"/>
                <a:gd name="connsiteX4" fmla="*/ 1395413 w 2790826"/>
                <a:gd name="connsiteY4" fmla="*/ 3105149 h 3105149"/>
                <a:gd name="connsiteX5" fmla="*/ 0 w 2790826"/>
                <a:gd name="connsiteY5" fmla="*/ 1704974 h 3105149"/>
                <a:gd name="connsiteX6" fmla="*/ 640879 w 2790826"/>
                <a:gd name="connsiteY6" fmla="*/ 718473 h 3105149"/>
                <a:gd name="connsiteX7" fmla="*/ 708339 w 2790826"/>
                <a:gd name="connsiteY7" fmla="*/ 669531 h 3105149"/>
                <a:gd name="connsiteX8" fmla="*/ 1123949 w 2790826"/>
                <a:gd name="connsiteY8" fmla="*/ 9281 h 3105149"/>
                <a:gd name="connsiteX0" fmla="*/ 1743074 w 2790826"/>
                <a:gd name="connsiteY0" fmla="*/ 0 h 3105149"/>
                <a:gd name="connsiteX1" fmla="*/ 2159342 w 2790826"/>
                <a:gd name="connsiteY1" fmla="*/ 719008 h 3105149"/>
                <a:gd name="connsiteX2" fmla="*/ 2272206 w 2790826"/>
                <a:gd name="connsiteY2" fmla="*/ 811256 h 3105149"/>
                <a:gd name="connsiteX3" fmla="*/ 2790826 w 2790826"/>
                <a:gd name="connsiteY3" fmla="*/ 1704974 h 3105149"/>
                <a:gd name="connsiteX4" fmla="*/ 1395413 w 2790826"/>
                <a:gd name="connsiteY4" fmla="*/ 3105149 h 3105149"/>
                <a:gd name="connsiteX5" fmla="*/ 0 w 2790826"/>
                <a:gd name="connsiteY5" fmla="*/ 1704974 h 3105149"/>
                <a:gd name="connsiteX6" fmla="*/ 640879 w 2790826"/>
                <a:gd name="connsiteY6" fmla="*/ 718473 h 3105149"/>
                <a:gd name="connsiteX7" fmla="*/ 1123949 w 2790826"/>
                <a:gd name="connsiteY7" fmla="*/ 9281 h 3105149"/>
                <a:gd name="connsiteX8" fmla="*/ 1743074 w 2790826"/>
                <a:gd name="connsiteY8" fmla="*/ 0 h 3105149"/>
                <a:gd name="connsiteX0" fmla="*/ 1743074 w 2790826"/>
                <a:gd name="connsiteY0" fmla="*/ 0 h 3105149"/>
                <a:gd name="connsiteX1" fmla="*/ 2272206 w 2790826"/>
                <a:gd name="connsiteY1" fmla="*/ 811256 h 3105149"/>
                <a:gd name="connsiteX2" fmla="*/ 2790826 w 2790826"/>
                <a:gd name="connsiteY2" fmla="*/ 1704974 h 3105149"/>
                <a:gd name="connsiteX3" fmla="*/ 1395413 w 2790826"/>
                <a:gd name="connsiteY3" fmla="*/ 3105149 h 3105149"/>
                <a:gd name="connsiteX4" fmla="*/ 0 w 2790826"/>
                <a:gd name="connsiteY4" fmla="*/ 1704974 h 3105149"/>
                <a:gd name="connsiteX5" fmla="*/ 640879 w 2790826"/>
                <a:gd name="connsiteY5" fmla="*/ 718473 h 3105149"/>
                <a:gd name="connsiteX6" fmla="*/ 1123949 w 2790826"/>
                <a:gd name="connsiteY6" fmla="*/ 9281 h 3105149"/>
                <a:gd name="connsiteX7" fmla="*/ 1743074 w 2790826"/>
                <a:gd name="connsiteY7" fmla="*/ 0 h 3105149"/>
                <a:gd name="connsiteX0" fmla="*/ 1743074 w 2790826"/>
                <a:gd name="connsiteY0" fmla="*/ 0 h 3105149"/>
                <a:gd name="connsiteX1" fmla="*/ 2272206 w 2790826"/>
                <a:gd name="connsiteY1" fmla="*/ 811256 h 3105149"/>
                <a:gd name="connsiteX2" fmla="*/ 2790826 w 2790826"/>
                <a:gd name="connsiteY2" fmla="*/ 1704974 h 3105149"/>
                <a:gd name="connsiteX3" fmla="*/ 1395413 w 2790826"/>
                <a:gd name="connsiteY3" fmla="*/ 3105149 h 3105149"/>
                <a:gd name="connsiteX4" fmla="*/ 0 w 2790826"/>
                <a:gd name="connsiteY4" fmla="*/ 1704974 h 3105149"/>
                <a:gd name="connsiteX5" fmla="*/ 640879 w 2790826"/>
                <a:gd name="connsiteY5" fmla="*/ 718473 h 3105149"/>
                <a:gd name="connsiteX6" fmla="*/ 1123949 w 2790826"/>
                <a:gd name="connsiteY6" fmla="*/ 9281 h 3105149"/>
                <a:gd name="connsiteX7" fmla="*/ 1743074 w 2790826"/>
                <a:gd name="connsiteY7" fmla="*/ 0 h 3105149"/>
                <a:gd name="connsiteX0" fmla="*/ 1743074 w 2790826"/>
                <a:gd name="connsiteY0" fmla="*/ 0 h 3105149"/>
                <a:gd name="connsiteX1" fmla="*/ 2272206 w 2790826"/>
                <a:gd name="connsiteY1" fmla="*/ 811256 h 3105149"/>
                <a:gd name="connsiteX2" fmla="*/ 2790826 w 2790826"/>
                <a:gd name="connsiteY2" fmla="*/ 1704974 h 3105149"/>
                <a:gd name="connsiteX3" fmla="*/ 1395413 w 2790826"/>
                <a:gd name="connsiteY3" fmla="*/ 3105149 h 3105149"/>
                <a:gd name="connsiteX4" fmla="*/ 0 w 2790826"/>
                <a:gd name="connsiteY4" fmla="*/ 1704974 h 3105149"/>
                <a:gd name="connsiteX5" fmla="*/ 640879 w 2790826"/>
                <a:gd name="connsiteY5" fmla="*/ 718473 h 3105149"/>
                <a:gd name="connsiteX6" fmla="*/ 1123949 w 2790826"/>
                <a:gd name="connsiteY6" fmla="*/ 9281 h 3105149"/>
                <a:gd name="connsiteX7" fmla="*/ 1743074 w 2790826"/>
                <a:gd name="connsiteY7" fmla="*/ 0 h 3105149"/>
                <a:gd name="connsiteX0" fmla="*/ 1743074 w 2790826"/>
                <a:gd name="connsiteY0" fmla="*/ 0 h 3105149"/>
                <a:gd name="connsiteX1" fmla="*/ 2272206 w 2790826"/>
                <a:gd name="connsiteY1" fmla="*/ 811256 h 3105149"/>
                <a:gd name="connsiteX2" fmla="*/ 2790826 w 2790826"/>
                <a:gd name="connsiteY2" fmla="*/ 1704974 h 3105149"/>
                <a:gd name="connsiteX3" fmla="*/ 1395413 w 2790826"/>
                <a:gd name="connsiteY3" fmla="*/ 3105149 h 3105149"/>
                <a:gd name="connsiteX4" fmla="*/ 0 w 2790826"/>
                <a:gd name="connsiteY4" fmla="*/ 1704974 h 3105149"/>
                <a:gd name="connsiteX5" fmla="*/ 640879 w 2790826"/>
                <a:gd name="connsiteY5" fmla="*/ 718473 h 3105149"/>
                <a:gd name="connsiteX6" fmla="*/ 1123949 w 2790826"/>
                <a:gd name="connsiteY6" fmla="*/ 9281 h 3105149"/>
                <a:gd name="connsiteX7" fmla="*/ 1743074 w 2790826"/>
                <a:gd name="connsiteY7" fmla="*/ 0 h 3105149"/>
                <a:gd name="connsiteX0" fmla="*/ 1743074 w 2790826"/>
                <a:gd name="connsiteY0" fmla="*/ 0 h 3105149"/>
                <a:gd name="connsiteX1" fmla="*/ 2272206 w 2790826"/>
                <a:gd name="connsiteY1" fmla="*/ 811256 h 3105149"/>
                <a:gd name="connsiteX2" fmla="*/ 2790826 w 2790826"/>
                <a:gd name="connsiteY2" fmla="*/ 1704974 h 3105149"/>
                <a:gd name="connsiteX3" fmla="*/ 1395413 w 2790826"/>
                <a:gd name="connsiteY3" fmla="*/ 3105149 h 3105149"/>
                <a:gd name="connsiteX4" fmla="*/ 0 w 2790826"/>
                <a:gd name="connsiteY4" fmla="*/ 1704974 h 3105149"/>
                <a:gd name="connsiteX5" fmla="*/ 640879 w 2790826"/>
                <a:gd name="connsiteY5" fmla="*/ 718473 h 3105149"/>
                <a:gd name="connsiteX6" fmla="*/ 1123949 w 2790826"/>
                <a:gd name="connsiteY6" fmla="*/ 9281 h 3105149"/>
                <a:gd name="connsiteX7" fmla="*/ 1743074 w 2790826"/>
                <a:gd name="connsiteY7" fmla="*/ 0 h 3105149"/>
                <a:gd name="connsiteX0" fmla="*/ 1743074 w 2790826"/>
                <a:gd name="connsiteY0" fmla="*/ 0 h 3105149"/>
                <a:gd name="connsiteX1" fmla="*/ 2272206 w 2790826"/>
                <a:gd name="connsiteY1" fmla="*/ 811256 h 3105149"/>
                <a:gd name="connsiteX2" fmla="*/ 2790826 w 2790826"/>
                <a:gd name="connsiteY2" fmla="*/ 1704974 h 3105149"/>
                <a:gd name="connsiteX3" fmla="*/ 1395413 w 2790826"/>
                <a:gd name="connsiteY3" fmla="*/ 3105149 h 3105149"/>
                <a:gd name="connsiteX4" fmla="*/ 0 w 2790826"/>
                <a:gd name="connsiteY4" fmla="*/ 1704974 h 3105149"/>
                <a:gd name="connsiteX5" fmla="*/ 640879 w 2790826"/>
                <a:gd name="connsiteY5" fmla="*/ 718473 h 3105149"/>
                <a:gd name="connsiteX6" fmla="*/ 1123949 w 2790826"/>
                <a:gd name="connsiteY6" fmla="*/ 9281 h 3105149"/>
                <a:gd name="connsiteX7" fmla="*/ 1743074 w 2790826"/>
                <a:gd name="connsiteY7" fmla="*/ 0 h 3105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790826" h="3105149">
                  <a:moveTo>
                    <a:pt x="1743074" y="0"/>
                  </a:moveTo>
                  <a:cubicBezTo>
                    <a:pt x="1833726" y="346619"/>
                    <a:pt x="1791029" y="512262"/>
                    <a:pt x="2272206" y="811256"/>
                  </a:cubicBezTo>
                  <a:cubicBezTo>
                    <a:pt x="2552741" y="1054543"/>
                    <a:pt x="2790826" y="1366658"/>
                    <a:pt x="2790826" y="1704974"/>
                  </a:cubicBezTo>
                  <a:cubicBezTo>
                    <a:pt x="2790826" y="2478269"/>
                    <a:pt x="2166078" y="3105149"/>
                    <a:pt x="1395413" y="3105149"/>
                  </a:cubicBezTo>
                  <a:cubicBezTo>
                    <a:pt x="624748" y="3105149"/>
                    <a:pt x="0" y="2478269"/>
                    <a:pt x="0" y="1704974"/>
                  </a:cubicBezTo>
                  <a:cubicBezTo>
                    <a:pt x="0" y="1318327"/>
                    <a:pt x="310968" y="970664"/>
                    <a:pt x="640879" y="718473"/>
                  </a:cubicBezTo>
                  <a:cubicBezTo>
                    <a:pt x="849527" y="558276"/>
                    <a:pt x="1029601" y="350453"/>
                    <a:pt x="1123949" y="9281"/>
                  </a:cubicBezTo>
                  <a:lnTo>
                    <a:pt x="1743074" y="0"/>
                  </a:lnTo>
                  <a:close/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 w="9525">
              <a:solidFill>
                <a:srgbClr val="8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/>
            </a:p>
          </p:txBody>
        </p:sp>
        <p:sp>
          <p:nvSpPr>
            <p:cNvPr id="179" name="フリーフォーム 178"/>
            <p:cNvSpPr/>
            <p:nvPr/>
          </p:nvSpPr>
          <p:spPr>
            <a:xfrm>
              <a:off x="3100652" y="2327486"/>
              <a:ext cx="1766487" cy="2677364"/>
            </a:xfrm>
            <a:custGeom>
              <a:avLst/>
              <a:gdLst>
                <a:gd name="connsiteX0" fmla="*/ 1743074 w 2790826"/>
                <a:gd name="connsiteY0" fmla="*/ 0 h 3105149"/>
                <a:gd name="connsiteX1" fmla="*/ 2159342 w 2790826"/>
                <a:gd name="connsiteY1" fmla="*/ 719008 h 3105149"/>
                <a:gd name="connsiteX2" fmla="*/ 2272206 w 2790826"/>
                <a:gd name="connsiteY2" fmla="*/ 811256 h 3105149"/>
                <a:gd name="connsiteX3" fmla="*/ 2790826 w 2790826"/>
                <a:gd name="connsiteY3" fmla="*/ 1704974 h 3105149"/>
                <a:gd name="connsiteX4" fmla="*/ 1395413 w 2790826"/>
                <a:gd name="connsiteY4" fmla="*/ 3105149 h 3105149"/>
                <a:gd name="connsiteX5" fmla="*/ 0 w 2790826"/>
                <a:gd name="connsiteY5" fmla="*/ 1704974 h 3105149"/>
                <a:gd name="connsiteX6" fmla="*/ 640879 w 2790826"/>
                <a:gd name="connsiteY6" fmla="*/ 718473 h 3105149"/>
                <a:gd name="connsiteX7" fmla="*/ 708339 w 2790826"/>
                <a:gd name="connsiteY7" fmla="*/ 669531 h 3105149"/>
                <a:gd name="connsiteX8" fmla="*/ 1123949 w 2790826"/>
                <a:gd name="connsiteY8" fmla="*/ 9281 h 3105149"/>
                <a:gd name="connsiteX0" fmla="*/ 1743074 w 2790826"/>
                <a:gd name="connsiteY0" fmla="*/ 0 h 3105149"/>
                <a:gd name="connsiteX1" fmla="*/ 2159342 w 2790826"/>
                <a:gd name="connsiteY1" fmla="*/ 719008 h 3105149"/>
                <a:gd name="connsiteX2" fmla="*/ 2272206 w 2790826"/>
                <a:gd name="connsiteY2" fmla="*/ 811256 h 3105149"/>
                <a:gd name="connsiteX3" fmla="*/ 2790826 w 2790826"/>
                <a:gd name="connsiteY3" fmla="*/ 1704974 h 3105149"/>
                <a:gd name="connsiteX4" fmla="*/ 1395413 w 2790826"/>
                <a:gd name="connsiteY4" fmla="*/ 3105149 h 3105149"/>
                <a:gd name="connsiteX5" fmla="*/ 0 w 2790826"/>
                <a:gd name="connsiteY5" fmla="*/ 1704974 h 3105149"/>
                <a:gd name="connsiteX6" fmla="*/ 640879 w 2790826"/>
                <a:gd name="connsiteY6" fmla="*/ 718473 h 3105149"/>
                <a:gd name="connsiteX7" fmla="*/ 1123949 w 2790826"/>
                <a:gd name="connsiteY7" fmla="*/ 9281 h 3105149"/>
                <a:gd name="connsiteX8" fmla="*/ 1743074 w 2790826"/>
                <a:gd name="connsiteY8" fmla="*/ 0 h 3105149"/>
                <a:gd name="connsiteX0" fmla="*/ 1743074 w 2790826"/>
                <a:gd name="connsiteY0" fmla="*/ 0 h 3105149"/>
                <a:gd name="connsiteX1" fmla="*/ 2272206 w 2790826"/>
                <a:gd name="connsiteY1" fmla="*/ 811256 h 3105149"/>
                <a:gd name="connsiteX2" fmla="*/ 2790826 w 2790826"/>
                <a:gd name="connsiteY2" fmla="*/ 1704974 h 3105149"/>
                <a:gd name="connsiteX3" fmla="*/ 1395413 w 2790826"/>
                <a:gd name="connsiteY3" fmla="*/ 3105149 h 3105149"/>
                <a:gd name="connsiteX4" fmla="*/ 0 w 2790826"/>
                <a:gd name="connsiteY4" fmla="*/ 1704974 h 3105149"/>
                <a:gd name="connsiteX5" fmla="*/ 640879 w 2790826"/>
                <a:gd name="connsiteY5" fmla="*/ 718473 h 3105149"/>
                <a:gd name="connsiteX6" fmla="*/ 1123949 w 2790826"/>
                <a:gd name="connsiteY6" fmla="*/ 9281 h 3105149"/>
                <a:gd name="connsiteX7" fmla="*/ 1743074 w 2790826"/>
                <a:gd name="connsiteY7" fmla="*/ 0 h 3105149"/>
                <a:gd name="connsiteX0" fmla="*/ 1743074 w 2790826"/>
                <a:gd name="connsiteY0" fmla="*/ 0 h 3105149"/>
                <a:gd name="connsiteX1" fmla="*/ 2272206 w 2790826"/>
                <a:gd name="connsiteY1" fmla="*/ 811256 h 3105149"/>
                <a:gd name="connsiteX2" fmla="*/ 2790826 w 2790826"/>
                <a:gd name="connsiteY2" fmla="*/ 1704974 h 3105149"/>
                <a:gd name="connsiteX3" fmla="*/ 1395413 w 2790826"/>
                <a:gd name="connsiteY3" fmla="*/ 3105149 h 3105149"/>
                <a:gd name="connsiteX4" fmla="*/ 0 w 2790826"/>
                <a:gd name="connsiteY4" fmla="*/ 1704974 h 3105149"/>
                <a:gd name="connsiteX5" fmla="*/ 640879 w 2790826"/>
                <a:gd name="connsiteY5" fmla="*/ 718473 h 3105149"/>
                <a:gd name="connsiteX6" fmla="*/ 1123949 w 2790826"/>
                <a:gd name="connsiteY6" fmla="*/ 9281 h 3105149"/>
                <a:gd name="connsiteX7" fmla="*/ 1743074 w 2790826"/>
                <a:gd name="connsiteY7" fmla="*/ 0 h 3105149"/>
                <a:gd name="connsiteX0" fmla="*/ 1743074 w 2790826"/>
                <a:gd name="connsiteY0" fmla="*/ 0 h 3105149"/>
                <a:gd name="connsiteX1" fmla="*/ 2272206 w 2790826"/>
                <a:gd name="connsiteY1" fmla="*/ 811256 h 3105149"/>
                <a:gd name="connsiteX2" fmla="*/ 2790826 w 2790826"/>
                <a:gd name="connsiteY2" fmla="*/ 1704974 h 3105149"/>
                <a:gd name="connsiteX3" fmla="*/ 1395413 w 2790826"/>
                <a:gd name="connsiteY3" fmla="*/ 3105149 h 3105149"/>
                <a:gd name="connsiteX4" fmla="*/ 0 w 2790826"/>
                <a:gd name="connsiteY4" fmla="*/ 1704974 h 3105149"/>
                <a:gd name="connsiteX5" fmla="*/ 640879 w 2790826"/>
                <a:gd name="connsiteY5" fmla="*/ 718473 h 3105149"/>
                <a:gd name="connsiteX6" fmla="*/ 1123949 w 2790826"/>
                <a:gd name="connsiteY6" fmla="*/ 9281 h 3105149"/>
                <a:gd name="connsiteX7" fmla="*/ 1743074 w 2790826"/>
                <a:gd name="connsiteY7" fmla="*/ 0 h 3105149"/>
                <a:gd name="connsiteX0" fmla="*/ 1743074 w 2790826"/>
                <a:gd name="connsiteY0" fmla="*/ 0 h 3105149"/>
                <a:gd name="connsiteX1" fmla="*/ 2272206 w 2790826"/>
                <a:gd name="connsiteY1" fmla="*/ 811256 h 3105149"/>
                <a:gd name="connsiteX2" fmla="*/ 2790826 w 2790826"/>
                <a:gd name="connsiteY2" fmla="*/ 1704974 h 3105149"/>
                <a:gd name="connsiteX3" fmla="*/ 1395413 w 2790826"/>
                <a:gd name="connsiteY3" fmla="*/ 3105149 h 3105149"/>
                <a:gd name="connsiteX4" fmla="*/ 0 w 2790826"/>
                <a:gd name="connsiteY4" fmla="*/ 1704974 h 3105149"/>
                <a:gd name="connsiteX5" fmla="*/ 640879 w 2790826"/>
                <a:gd name="connsiteY5" fmla="*/ 718473 h 3105149"/>
                <a:gd name="connsiteX6" fmla="*/ 1123949 w 2790826"/>
                <a:gd name="connsiteY6" fmla="*/ 9281 h 3105149"/>
                <a:gd name="connsiteX7" fmla="*/ 1743074 w 2790826"/>
                <a:gd name="connsiteY7" fmla="*/ 0 h 3105149"/>
                <a:gd name="connsiteX0" fmla="*/ 1743074 w 2790826"/>
                <a:gd name="connsiteY0" fmla="*/ 0 h 3105149"/>
                <a:gd name="connsiteX1" fmla="*/ 2272206 w 2790826"/>
                <a:gd name="connsiteY1" fmla="*/ 811256 h 3105149"/>
                <a:gd name="connsiteX2" fmla="*/ 2790826 w 2790826"/>
                <a:gd name="connsiteY2" fmla="*/ 1704974 h 3105149"/>
                <a:gd name="connsiteX3" fmla="*/ 1395413 w 2790826"/>
                <a:gd name="connsiteY3" fmla="*/ 3105149 h 3105149"/>
                <a:gd name="connsiteX4" fmla="*/ 0 w 2790826"/>
                <a:gd name="connsiteY4" fmla="*/ 1704974 h 3105149"/>
                <a:gd name="connsiteX5" fmla="*/ 640879 w 2790826"/>
                <a:gd name="connsiteY5" fmla="*/ 718473 h 3105149"/>
                <a:gd name="connsiteX6" fmla="*/ 1123949 w 2790826"/>
                <a:gd name="connsiteY6" fmla="*/ 9281 h 3105149"/>
                <a:gd name="connsiteX7" fmla="*/ 1743074 w 2790826"/>
                <a:gd name="connsiteY7" fmla="*/ 0 h 3105149"/>
                <a:gd name="connsiteX0" fmla="*/ 1743074 w 2790826"/>
                <a:gd name="connsiteY0" fmla="*/ 0 h 3105149"/>
                <a:gd name="connsiteX1" fmla="*/ 2272206 w 2790826"/>
                <a:gd name="connsiteY1" fmla="*/ 811256 h 3105149"/>
                <a:gd name="connsiteX2" fmla="*/ 2790826 w 2790826"/>
                <a:gd name="connsiteY2" fmla="*/ 1704974 h 3105149"/>
                <a:gd name="connsiteX3" fmla="*/ 1395413 w 2790826"/>
                <a:gd name="connsiteY3" fmla="*/ 3105149 h 3105149"/>
                <a:gd name="connsiteX4" fmla="*/ 0 w 2790826"/>
                <a:gd name="connsiteY4" fmla="*/ 1704974 h 3105149"/>
                <a:gd name="connsiteX5" fmla="*/ 640879 w 2790826"/>
                <a:gd name="connsiteY5" fmla="*/ 718473 h 3105149"/>
                <a:gd name="connsiteX6" fmla="*/ 1123949 w 2790826"/>
                <a:gd name="connsiteY6" fmla="*/ 9281 h 3105149"/>
                <a:gd name="connsiteX7" fmla="*/ 1743074 w 2790826"/>
                <a:gd name="connsiteY7" fmla="*/ 0 h 3105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790826" h="3105149">
                  <a:moveTo>
                    <a:pt x="1743074" y="0"/>
                  </a:moveTo>
                  <a:cubicBezTo>
                    <a:pt x="1833726" y="346619"/>
                    <a:pt x="1791029" y="512262"/>
                    <a:pt x="2272206" y="811256"/>
                  </a:cubicBezTo>
                  <a:cubicBezTo>
                    <a:pt x="2552741" y="1054543"/>
                    <a:pt x="2790826" y="1366658"/>
                    <a:pt x="2790826" y="1704974"/>
                  </a:cubicBezTo>
                  <a:cubicBezTo>
                    <a:pt x="2790826" y="2478269"/>
                    <a:pt x="2166078" y="3105149"/>
                    <a:pt x="1395413" y="3105149"/>
                  </a:cubicBezTo>
                  <a:cubicBezTo>
                    <a:pt x="624748" y="3105149"/>
                    <a:pt x="0" y="2478269"/>
                    <a:pt x="0" y="1704974"/>
                  </a:cubicBezTo>
                  <a:cubicBezTo>
                    <a:pt x="0" y="1318327"/>
                    <a:pt x="310968" y="970664"/>
                    <a:pt x="640879" y="718473"/>
                  </a:cubicBezTo>
                  <a:cubicBezTo>
                    <a:pt x="849527" y="558276"/>
                    <a:pt x="1029601" y="350453"/>
                    <a:pt x="1123949" y="9281"/>
                  </a:cubicBezTo>
                  <a:lnTo>
                    <a:pt x="1743074" y="0"/>
                  </a:lnTo>
                  <a:close/>
                </a:path>
              </a:pathLst>
            </a:custGeom>
            <a:noFill/>
            <a:ln w="9525">
              <a:solidFill>
                <a:srgbClr val="8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/>
            </a:p>
          </p:txBody>
        </p:sp>
        <p:sp>
          <p:nvSpPr>
            <p:cNvPr id="180" name="フリーフォーム 179"/>
            <p:cNvSpPr/>
            <p:nvPr/>
          </p:nvSpPr>
          <p:spPr>
            <a:xfrm>
              <a:off x="3497243" y="2327486"/>
              <a:ext cx="973307" cy="2677364"/>
            </a:xfrm>
            <a:custGeom>
              <a:avLst/>
              <a:gdLst>
                <a:gd name="connsiteX0" fmla="*/ 1743074 w 2790826"/>
                <a:gd name="connsiteY0" fmla="*/ 0 h 3105149"/>
                <a:gd name="connsiteX1" fmla="*/ 2159342 w 2790826"/>
                <a:gd name="connsiteY1" fmla="*/ 719008 h 3105149"/>
                <a:gd name="connsiteX2" fmla="*/ 2272206 w 2790826"/>
                <a:gd name="connsiteY2" fmla="*/ 811256 h 3105149"/>
                <a:gd name="connsiteX3" fmla="*/ 2790826 w 2790826"/>
                <a:gd name="connsiteY3" fmla="*/ 1704974 h 3105149"/>
                <a:gd name="connsiteX4" fmla="*/ 1395413 w 2790826"/>
                <a:gd name="connsiteY4" fmla="*/ 3105149 h 3105149"/>
                <a:gd name="connsiteX5" fmla="*/ 0 w 2790826"/>
                <a:gd name="connsiteY5" fmla="*/ 1704974 h 3105149"/>
                <a:gd name="connsiteX6" fmla="*/ 640879 w 2790826"/>
                <a:gd name="connsiteY6" fmla="*/ 718473 h 3105149"/>
                <a:gd name="connsiteX7" fmla="*/ 708339 w 2790826"/>
                <a:gd name="connsiteY7" fmla="*/ 669531 h 3105149"/>
                <a:gd name="connsiteX8" fmla="*/ 1123949 w 2790826"/>
                <a:gd name="connsiteY8" fmla="*/ 9281 h 3105149"/>
                <a:gd name="connsiteX0" fmla="*/ 1743074 w 2790826"/>
                <a:gd name="connsiteY0" fmla="*/ 0 h 3105149"/>
                <a:gd name="connsiteX1" fmla="*/ 2159342 w 2790826"/>
                <a:gd name="connsiteY1" fmla="*/ 719008 h 3105149"/>
                <a:gd name="connsiteX2" fmla="*/ 2272206 w 2790826"/>
                <a:gd name="connsiteY2" fmla="*/ 811256 h 3105149"/>
                <a:gd name="connsiteX3" fmla="*/ 2790826 w 2790826"/>
                <a:gd name="connsiteY3" fmla="*/ 1704974 h 3105149"/>
                <a:gd name="connsiteX4" fmla="*/ 1395413 w 2790826"/>
                <a:gd name="connsiteY4" fmla="*/ 3105149 h 3105149"/>
                <a:gd name="connsiteX5" fmla="*/ 0 w 2790826"/>
                <a:gd name="connsiteY5" fmla="*/ 1704974 h 3105149"/>
                <a:gd name="connsiteX6" fmla="*/ 640879 w 2790826"/>
                <a:gd name="connsiteY6" fmla="*/ 718473 h 3105149"/>
                <a:gd name="connsiteX7" fmla="*/ 1123949 w 2790826"/>
                <a:gd name="connsiteY7" fmla="*/ 9281 h 3105149"/>
                <a:gd name="connsiteX8" fmla="*/ 1743074 w 2790826"/>
                <a:gd name="connsiteY8" fmla="*/ 0 h 3105149"/>
                <a:gd name="connsiteX0" fmla="*/ 1743074 w 2790826"/>
                <a:gd name="connsiteY0" fmla="*/ 0 h 3105149"/>
                <a:gd name="connsiteX1" fmla="*/ 2272206 w 2790826"/>
                <a:gd name="connsiteY1" fmla="*/ 811256 h 3105149"/>
                <a:gd name="connsiteX2" fmla="*/ 2790826 w 2790826"/>
                <a:gd name="connsiteY2" fmla="*/ 1704974 h 3105149"/>
                <a:gd name="connsiteX3" fmla="*/ 1395413 w 2790826"/>
                <a:gd name="connsiteY3" fmla="*/ 3105149 h 3105149"/>
                <a:gd name="connsiteX4" fmla="*/ 0 w 2790826"/>
                <a:gd name="connsiteY4" fmla="*/ 1704974 h 3105149"/>
                <a:gd name="connsiteX5" fmla="*/ 640879 w 2790826"/>
                <a:gd name="connsiteY5" fmla="*/ 718473 h 3105149"/>
                <a:gd name="connsiteX6" fmla="*/ 1123949 w 2790826"/>
                <a:gd name="connsiteY6" fmla="*/ 9281 h 3105149"/>
                <a:gd name="connsiteX7" fmla="*/ 1743074 w 2790826"/>
                <a:gd name="connsiteY7" fmla="*/ 0 h 3105149"/>
                <a:gd name="connsiteX0" fmla="*/ 1743074 w 2790826"/>
                <a:gd name="connsiteY0" fmla="*/ 0 h 3105149"/>
                <a:gd name="connsiteX1" fmla="*/ 2272206 w 2790826"/>
                <a:gd name="connsiteY1" fmla="*/ 811256 h 3105149"/>
                <a:gd name="connsiteX2" fmla="*/ 2790826 w 2790826"/>
                <a:gd name="connsiteY2" fmla="*/ 1704974 h 3105149"/>
                <a:gd name="connsiteX3" fmla="*/ 1395413 w 2790826"/>
                <a:gd name="connsiteY3" fmla="*/ 3105149 h 3105149"/>
                <a:gd name="connsiteX4" fmla="*/ 0 w 2790826"/>
                <a:gd name="connsiteY4" fmla="*/ 1704974 h 3105149"/>
                <a:gd name="connsiteX5" fmla="*/ 640879 w 2790826"/>
                <a:gd name="connsiteY5" fmla="*/ 718473 h 3105149"/>
                <a:gd name="connsiteX6" fmla="*/ 1123949 w 2790826"/>
                <a:gd name="connsiteY6" fmla="*/ 9281 h 3105149"/>
                <a:gd name="connsiteX7" fmla="*/ 1743074 w 2790826"/>
                <a:gd name="connsiteY7" fmla="*/ 0 h 3105149"/>
                <a:gd name="connsiteX0" fmla="*/ 1743074 w 2790826"/>
                <a:gd name="connsiteY0" fmla="*/ 0 h 3105149"/>
                <a:gd name="connsiteX1" fmla="*/ 2272206 w 2790826"/>
                <a:gd name="connsiteY1" fmla="*/ 811256 h 3105149"/>
                <a:gd name="connsiteX2" fmla="*/ 2790826 w 2790826"/>
                <a:gd name="connsiteY2" fmla="*/ 1704974 h 3105149"/>
                <a:gd name="connsiteX3" fmla="*/ 1395413 w 2790826"/>
                <a:gd name="connsiteY3" fmla="*/ 3105149 h 3105149"/>
                <a:gd name="connsiteX4" fmla="*/ 0 w 2790826"/>
                <a:gd name="connsiteY4" fmla="*/ 1704974 h 3105149"/>
                <a:gd name="connsiteX5" fmla="*/ 640879 w 2790826"/>
                <a:gd name="connsiteY5" fmla="*/ 718473 h 3105149"/>
                <a:gd name="connsiteX6" fmla="*/ 1123949 w 2790826"/>
                <a:gd name="connsiteY6" fmla="*/ 9281 h 3105149"/>
                <a:gd name="connsiteX7" fmla="*/ 1743074 w 2790826"/>
                <a:gd name="connsiteY7" fmla="*/ 0 h 3105149"/>
                <a:gd name="connsiteX0" fmla="*/ 1743074 w 2790826"/>
                <a:gd name="connsiteY0" fmla="*/ 0 h 3105149"/>
                <a:gd name="connsiteX1" fmla="*/ 2272206 w 2790826"/>
                <a:gd name="connsiteY1" fmla="*/ 811256 h 3105149"/>
                <a:gd name="connsiteX2" fmla="*/ 2790826 w 2790826"/>
                <a:gd name="connsiteY2" fmla="*/ 1704974 h 3105149"/>
                <a:gd name="connsiteX3" fmla="*/ 1395413 w 2790826"/>
                <a:gd name="connsiteY3" fmla="*/ 3105149 h 3105149"/>
                <a:gd name="connsiteX4" fmla="*/ 0 w 2790826"/>
                <a:gd name="connsiteY4" fmla="*/ 1704974 h 3105149"/>
                <a:gd name="connsiteX5" fmla="*/ 640879 w 2790826"/>
                <a:gd name="connsiteY5" fmla="*/ 718473 h 3105149"/>
                <a:gd name="connsiteX6" fmla="*/ 1123949 w 2790826"/>
                <a:gd name="connsiteY6" fmla="*/ 9281 h 3105149"/>
                <a:gd name="connsiteX7" fmla="*/ 1743074 w 2790826"/>
                <a:gd name="connsiteY7" fmla="*/ 0 h 3105149"/>
                <a:gd name="connsiteX0" fmla="*/ 1743074 w 2790826"/>
                <a:gd name="connsiteY0" fmla="*/ 0 h 3105149"/>
                <a:gd name="connsiteX1" fmla="*/ 2272206 w 2790826"/>
                <a:gd name="connsiteY1" fmla="*/ 811256 h 3105149"/>
                <a:gd name="connsiteX2" fmla="*/ 2790826 w 2790826"/>
                <a:gd name="connsiteY2" fmla="*/ 1704974 h 3105149"/>
                <a:gd name="connsiteX3" fmla="*/ 1395413 w 2790826"/>
                <a:gd name="connsiteY3" fmla="*/ 3105149 h 3105149"/>
                <a:gd name="connsiteX4" fmla="*/ 0 w 2790826"/>
                <a:gd name="connsiteY4" fmla="*/ 1704974 h 3105149"/>
                <a:gd name="connsiteX5" fmla="*/ 640879 w 2790826"/>
                <a:gd name="connsiteY5" fmla="*/ 718473 h 3105149"/>
                <a:gd name="connsiteX6" fmla="*/ 1123949 w 2790826"/>
                <a:gd name="connsiteY6" fmla="*/ 9281 h 3105149"/>
                <a:gd name="connsiteX7" fmla="*/ 1743074 w 2790826"/>
                <a:gd name="connsiteY7" fmla="*/ 0 h 3105149"/>
                <a:gd name="connsiteX0" fmla="*/ 1743074 w 2790826"/>
                <a:gd name="connsiteY0" fmla="*/ 0 h 3105149"/>
                <a:gd name="connsiteX1" fmla="*/ 2272206 w 2790826"/>
                <a:gd name="connsiteY1" fmla="*/ 811256 h 3105149"/>
                <a:gd name="connsiteX2" fmla="*/ 2790826 w 2790826"/>
                <a:gd name="connsiteY2" fmla="*/ 1704974 h 3105149"/>
                <a:gd name="connsiteX3" fmla="*/ 1395413 w 2790826"/>
                <a:gd name="connsiteY3" fmla="*/ 3105149 h 3105149"/>
                <a:gd name="connsiteX4" fmla="*/ 0 w 2790826"/>
                <a:gd name="connsiteY4" fmla="*/ 1704974 h 3105149"/>
                <a:gd name="connsiteX5" fmla="*/ 640879 w 2790826"/>
                <a:gd name="connsiteY5" fmla="*/ 718473 h 3105149"/>
                <a:gd name="connsiteX6" fmla="*/ 1123949 w 2790826"/>
                <a:gd name="connsiteY6" fmla="*/ 9281 h 3105149"/>
                <a:gd name="connsiteX7" fmla="*/ 1743074 w 2790826"/>
                <a:gd name="connsiteY7" fmla="*/ 0 h 3105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790826" h="3105149">
                  <a:moveTo>
                    <a:pt x="1743074" y="0"/>
                  </a:moveTo>
                  <a:cubicBezTo>
                    <a:pt x="1833726" y="346619"/>
                    <a:pt x="1791029" y="512262"/>
                    <a:pt x="2272206" y="811256"/>
                  </a:cubicBezTo>
                  <a:cubicBezTo>
                    <a:pt x="2552741" y="1054543"/>
                    <a:pt x="2790826" y="1366658"/>
                    <a:pt x="2790826" y="1704974"/>
                  </a:cubicBezTo>
                  <a:cubicBezTo>
                    <a:pt x="2790826" y="2478269"/>
                    <a:pt x="2166078" y="3105149"/>
                    <a:pt x="1395413" y="3105149"/>
                  </a:cubicBezTo>
                  <a:cubicBezTo>
                    <a:pt x="624748" y="3105149"/>
                    <a:pt x="0" y="2478269"/>
                    <a:pt x="0" y="1704974"/>
                  </a:cubicBezTo>
                  <a:cubicBezTo>
                    <a:pt x="0" y="1318327"/>
                    <a:pt x="310968" y="970664"/>
                    <a:pt x="640879" y="718473"/>
                  </a:cubicBezTo>
                  <a:cubicBezTo>
                    <a:pt x="849527" y="558276"/>
                    <a:pt x="1029601" y="350453"/>
                    <a:pt x="1123949" y="9281"/>
                  </a:cubicBezTo>
                  <a:lnTo>
                    <a:pt x="1743074" y="0"/>
                  </a:lnTo>
                  <a:close/>
                </a:path>
              </a:pathLst>
            </a:custGeom>
            <a:noFill/>
            <a:ln w="9525">
              <a:solidFill>
                <a:srgbClr val="8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/>
            </a:p>
          </p:txBody>
        </p:sp>
        <p:sp>
          <p:nvSpPr>
            <p:cNvPr id="181" name="フリーフォーム 180"/>
            <p:cNvSpPr/>
            <p:nvPr/>
          </p:nvSpPr>
          <p:spPr>
            <a:xfrm>
              <a:off x="3767435" y="2327486"/>
              <a:ext cx="432921" cy="2677364"/>
            </a:xfrm>
            <a:custGeom>
              <a:avLst/>
              <a:gdLst>
                <a:gd name="connsiteX0" fmla="*/ 1743074 w 2790826"/>
                <a:gd name="connsiteY0" fmla="*/ 0 h 3105149"/>
                <a:gd name="connsiteX1" fmla="*/ 2159342 w 2790826"/>
                <a:gd name="connsiteY1" fmla="*/ 719008 h 3105149"/>
                <a:gd name="connsiteX2" fmla="*/ 2272206 w 2790826"/>
                <a:gd name="connsiteY2" fmla="*/ 811256 h 3105149"/>
                <a:gd name="connsiteX3" fmla="*/ 2790826 w 2790826"/>
                <a:gd name="connsiteY3" fmla="*/ 1704974 h 3105149"/>
                <a:gd name="connsiteX4" fmla="*/ 1395413 w 2790826"/>
                <a:gd name="connsiteY4" fmla="*/ 3105149 h 3105149"/>
                <a:gd name="connsiteX5" fmla="*/ 0 w 2790826"/>
                <a:gd name="connsiteY5" fmla="*/ 1704974 h 3105149"/>
                <a:gd name="connsiteX6" fmla="*/ 640879 w 2790826"/>
                <a:gd name="connsiteY6" fmla="*/ 718473 h 3105149"/>
                <a:gd name="connsiteX7" fmla="*/ 708339 w 2790826"/>
                <a:gd name="connsiteY7" fmla="*/ 669531 h 3105149"/>
                <a:gd name="connsiteX8" fmla="*/ 1123949 w 2790826"/>
                <a:gd name="connsiteY8" fmla="*/ 9281 h 3105149"/>
                <a:gd name="connsiteX0" fmla="*/ 1743074 w 2790826"/>
                <a:gd name="connsiteY0" fmla="*/ 0 h 3105149"/>
                <a:gd name="connsiteX1" fmla="*/ 2159342 w 2790826"/>
                <a:gd name="connsiteY1" fmla="*/ 719008 h 3105149"/>
                <a:gd name="connsiteX2" fmla="*/ 2272206 w 2790826"/>
                <a:gd name="connsiteY2" fmla="*/ 811256 h 3105149"/>
                <a:gd name="connsiteX3" fmla="*/ 2790826 w 2790826"/>
                <a:gd name="connsiteY3" fmla="*/ 1704974 h 3105149"/>
                <a:gd name="connsiteX4" fmla="*/ 1395413 w 2790826"/>
                <a:gd name="connsiteY4" fmla="*/ 3105149 h 3105149"/>
                <a:gd name="connsiteX5" fmla="*/ 0 w 2790826"/>
                <a:gd name="connsiteY5" fmla="*/ 1704974 h 3105149"/>
                <a:gd name="connsiteX6" fmla="*/ 640879 w 2790826"/>
                <a:gd name="connsiteY6" fmla="*/ 718473 h 3105149"/>
                <a:gd name="connsiteX7" fmla="*/ 1123949 w 2790826"/>
                <a:gd name="connsiteY7" fmla="*/ 9281 h 3105149"/>
                <a:gd name="connsiteX8" fmla="*/ 1743074 w 2790826"/>
                <a:gd name="connsiteY8" fmla="*/ 0 h 3105149"/>
                <a:gd name="connsiteX0" fmla="*/ 1743074 w 2790826"/>
                <a:gd name="connsiteY0" fmla="*/ 0 h 3105149"/>
                <a:gd name="connsiteX1" fmla="*/ 2272206 w 2790826"/>
                <a:gd name="connsiteY1" fmla="*/ 811256 h 3105149"/>
                <a:gd name="connsiteX2" fmla="*/ 2790826 w 2790826"/>
                <a:gd name="connsiteY2" fmla="*/ 1704974 h 3105149"/>
                <a:gd name="connsiteX3" fmla="*/ 1395413 w 2790826"/>
                <a:gd name="connsiteY3" fmla="*/ 3105149 h 3105149"/>
                <a:gd name="connsiteX4" fmla="*/ 0 w 2790826"/>
                <a:gd name="connsiteY4" fmla="*/ 1704974 h 3105149"/>
                <a:gd name="connsiteX5" fmla="*/ 640879 w 2790826"/>
                <a:gd name="connsiteY5" fmla="*/ 718473 h 3105149"/>
                <a:gd name="connsiteX6" fmla="*/ 1123949 w 2790826"/>
                <a:gd name="connsiteY6" fmla="*/ 9281 h 3105149"/>
                <a:gd name="connsiteX7" fmla="*/ 1743074 w 2790826"/>
                <a:gd name="connsiteY7" fmla="*/ 0 h 3105149"/>
                <a:gd name="connsiteX0" fmla="*/ 1743074 w 2790826"/>
                <a:gd name="connsiteY0" fmla="*/ 0 h 3105149"/>
                <a:gd name="connsiteX1" fmla="*/ 2272206 w 2790826"/>
                <a:gd name="connsiteY1" fmla="*/ 811256 h 3105149"/>
                <a:gd name="connsiteX2" fmla="*/ 2790826 w 2790826"/>
                <a:gd name="connsiteY2" fmla="*/ 1704974 h 3105149"/>
                <a:gd name="connsiteX3" fmla="*/ 1395413 w 2790826"/>
                <a:gd name="connsiteY3" fmla="*/ 3105149 h 3105149"/>
                <a:gd name="connsiteX4" fmla="*/ 0 w 2790826"/>
                <a:gd name="connsiteY4" fmla="*/ 1704974 h 3105149"/>
                <a:gd name="connsiteX5" fmla="*/ 640879 w 2790826"/>
                <a:gd name="connsiteY5" fmla="*/ 718473 h 3105149"/>
                <a:gd name="connsiteX6" fmla="*/ 1123949 w 2790826"/>
                <a:gd name="connsiteY6" fmla="*/ 9281 h 3105149"/>
                <a:gd name="connsiteX7" fmla="*/ 1743074 w 2790826"/>
                <a:gd name="connsiteY7" fmla="*/ 0 h 3105149"/>
                <a:gd name="connsiteX0" fmla="*/ 1743074 w 2790826"/>
                <a:gd name="connsiteY0" fmla="*/ 0 h 3105149"/>
                <a:gd name="connsiteX1" fmla="*/ 2272206 w 2790826"/>
                <a:gd name="connsiteY1" fmla="*/ 811256 h 3105149"/>
                <a:gd name="connsiteX2" fmla="*/ 2790826 w 2790826"/>
                <a:gd name="connsiteY2" fmla="*/ 1704974 h 3105149"/>
                <a:gd name="connsiteX3" fmla="*/ 1395413 w 2790826"/>
                <a:gd name="connsiteY3" fmla="*/ 3105149 h 3105149"/>
                <a:gd name="connsiteX4" fmla="*/ 0 w 2790826"/>
                <a:gd name="connsiteY4" fmla="*/ 1704974 h 3105149"/>
                <a:gd name="connsiteX5" fmla="*/ 640879 w 2790826"/>
                <a:gd name="connsiteY5" fmla="*/ 718473 h 3105149"/>
                <a:gd name="connsiteX6" fmla="*/ 1123949 w 2790826"/>
                <a:gd name="connsiteY6" fmla="*/ 9281 h 3105149"/>
                <a:gd name="connsiteX7" fmla="*/ 1743074 w 2790826"/>
                <a:gd name="connsiteY7" fmla="*/ 0 h 3105149"/>
                <a:gd name="connsiteX0" fmla="*/ 1743074 w 2790826"/>
                <a:gd name="connsiteY0" fmla="*/ 0 h 3105149"/>
                <a:gd name="connsiteX1" fmla="*/ 2272206 w 2790826"/>
                <a:gd name="connsiteY1" fmla="*/ 811256 h 3105149"/>
                <a:gd name="connsiteX2" fmla="*/ 2790826 w 2790826"/>
                <a:gd name="connsiteY2" fmla="*/ 1704974 h 3105149"/>
                <a:gd name="connsiteX3" fmla="*/ 1395413 w 2790826"/>
                <a:gd name="connsiteY3" fmla="*/ 3105149 h 3105149"/>
                <a:gd name="connsiteX4" fmla="*/ 0 w 2790826"/>
                <a:gd name="connsiteY4" fmla="*/ 1704974 h 3105149"/>
                <a:gd name="connsiteX5" fmla="*/ 640879 w 2790826"/>
                <a:gd name="connsiteY5" fmla="*/ 718473 h 3105149"/>
                <a:gd name="connsiteX6" fmla="*/ 1123949 w 2790826"/>
                <a:gd name="connsiteY6" fmla="*/ 9281 h 3105149"/>
                <a:gd name="connsiteX7" fmla="*/ 1743074 w 2790826"/>
                <a:gd name="connsiteY7" fmla="*/ 0 h 3105149"/>
                <a:gd name="connsiteX0" fmla="*/ 1743074 w 2790826"/>
                <a:gd name="connsiteY0" fmla="*/ 0 h 3105149"/>
                <a:gd name="connsiteX1" fmla="*/ 2272206 w 2790826"/>
                <a:gd name="connsiteY1" fmla="*/ 811256 h 3105149"/>
                <a:gd name="connsiteX2" fmla="*/ 2790826 w 2790826"/>
                <a:gd name="connsiteY2" fmla="*/ 1704974 h 3105149"/>
                <a:gd name="connsiteX3" fmla="*/ 1395413 w 2790826"/>
                <a:gd name="connsiteY3" fmla="*/ 3105149 h 3105149"/>
                <a:gd name="connsiteX4" fmla="*/ 0 w 2790826"/>
                <a:gd name="connsiteY4" fmla="*/ 1704974 h 3105149"/>
                <a:gd name="connsiteX5" fmla="*/ 640879 w 2790826"/>
                <a:gd name="connsiteY5" fmla="*/ 718473 h 3105149"/>
                <a:gd name="connsiteX6" fmla="*/ 1123949 w 2790826"/>
                <a:gd name="connsiteY6" fmla="*/ 9281 h 3105149"/>
                <a:gd name="connsiteX7" fmla="*/ 1743074 w 2790826"/>
                <a:gd name="connsiteY7" fmla="*/ 0 h 3105149"/>
                <a:gd name="connsiteX0" fmla="*/ 1743074 w 2790826"/>
                <a:gd name="connsiteY0" fmla="*/ 0 h 3105149"/>
                <a:gd name="connsiteX1" fmla="*/ 2272206 w 2790826"/>
                <a:gd name="connsiteY1" fmla="*/ 811256 h 3105149"/>
                <a:gd name="connsiteX2" fmla="*/ 2790826 w 2790826"/>
                <a:gd name="connsiteY2" fmla="*/ 1704974 h 3105149"/>
                <a:gd name="connsiteX3" fmla="*/ 1395413 w 2790826"/>
                <a:gd name="connsiteY3" fmla="*/ 3105149 h 3105149"/>
                <a:gd name="connsiteX4" fmla="*/ 0 w 2790826"/>
                <a:gd name="connsiteY4" fmla="*/ 1704974 h 3105149"/>
                <a:gd name="connsiteX5" fmla="*/ 640879 w 2790826"/>
                <a:gd name="connsiteY5" fmla="*/ 718473 h 3105149"/>
                <a:gd name="connsiteX6" fmla="*/ 1123949 w 2790826"/>
                <a:gd name="connsiteY6" fmla="*/ 9281 h 3105149"/>
                <a:gd name="connsiteX7" fmla="*/ 1743074 w 2790826"/>
                <a:gd name="connsiteY7" fmla="*/ 0 h 3105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790826" h="3105149">
                  <a:moveTo>
                    <a:pt x="1743074" y="0"/>
                  </a:moveTo>
                  <a:cubicBezTo>
                    <a:pt x="1833726" y="346619"/>
                    <a:pt x="1791029" y="512262"/>
                    <a:pt x="2272206" y="811256"/>
                  </a:cubicBezTo>
                  <a:cubicBezTo>
                    <a:pt x="2552741" y="1054543"/>
                    <a:pt x="2790826" y="1366658"/>
                    <a:pt x="2790826" y="1704974"/>
                  </a:cubicBezTo>
                  <a:cubicBezTo>
                    <a:pt x="2790826" y="2478269"/>
                    <a:pt x="2166078" y="3105149"/>
                    <a:pt x="1395413" y="3105149"/>
                  </a:cubicBezTo>
                  <a:cubicBezTo>
                    <a:pt x="624748" y="3105149"/>
                    <a:pt x="0" y="2478269"/>
                    <a:pt x="0" y="1704974"/>
                  </a:cubicBezTo>
                  <a:cubicBezTo>
                    <a:pt x="0" y="1318327"/>
                    <a:pt x="310968" y="970664"/>
                    <a:pt x="640879" y="718473"/>
                  </a:cubicBezTo>
                  <a:cubicBezTo>
                    <a:pt x="849527" y="558276"/>
                    <a:pt x="1029601" y="350453"/>
                    <a:pt x="1123949" y="9281"/>
                  </a:cubicBezTo>
                  <a:lnTo>
                    <a:pt x="1743074" y="0"/>
                  </a:lnTo>
                  <a:close/>
                </a:path>
              </a:pathLst>
            </a:custGeom>
            <a:noFill/>
            <a:ln w="9525">
              <a:solidFill>
                <a:srgbClr val="8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/>
            </a:p>
          </p:txBody>
        </p:sp>
        <p:grpSp>
          <p:nvGrpSpPr>
            <p:cNvPr id="182" name="グループ化 181"/>
            <p:cNvGrpSpPr/>
            <p:nvPr/>
          </p:nvGrpSpPr>
          <p:grpSpPr>
            <a:xfrm>
              <a:off x="3184471" y="3123519"/>
              <a:ext cx="547550" cy="547550"/>
              <a:chOff x="1363267" y="1323975"/>
              <a:chExt cx="914400" cy="914400"/>
            </a:xfrm>
          </p:grpSpPr>
          <p:sp>
            <p:nvSpPr>
              <p:cNvPr id="187" name="円/楕円 186"/>
              <p:cNvSpPr/>
              <p:nvPr/>
            </p:nvSpPr>
            <p:spPr>
              <a:xfrm>
                <a:off x="1363267" y="1323975"/>
                <a:ext cx="914400" cy="914400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rgbClr val="8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188" name="円/楕円 187"/>
              <p:cNvSpPr/>
              <p:nvPr/>
            </p:nvSpPr>
            <p:spPr>
              <a:xfrm>
                <a:off x="1829195" y="1586573"/>
                <a:ext cx="368045" cy="368045"/>
              </a:xfrm>
              <a:prstGeom prst="ellipse">
                <a:avLst/>
              </a:prstGeom>
              <a:solidFill>
                <a:srgbClr val="800000"/>
              </a:soli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</p:grpSp>
        <p:grpSp>
          <p:nvGrpSpPr>
            <p:cNvPr id="183" name="グループ化 182"/>
            <p:cNvGrpSpPr/>
            <p:nvPr/>
          </p:nvGrpSpPr>
          <p:grpSpPr>
            <a:xfrm>
              <a:off x="4230513" y="3123519"/>
              <a:ext cx="547550" cy="547550"/>
              <a:chOff x="1363267" y="1323975"/>
              <a:chExt cx="914400" cy="914400"/>
            </a:xfrm>
          </p:grpSpPr>
          <p:sp>
            <p:nvSpPr>
              <p:cNvPr id="185" name="円/楕円 184"/>
              <p:cNvSpPr/>
              <p:nvPr/>
            </p:nvSpPr>
            <p:spPr>
              <a:xfrm>
                <a:off x="1363267" y="1323975"/>
                <a:ext cx="914400" cy="914400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rgbClr val="8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186" name="円/楕円 185"/>
              <p:cNvSpPr/>
              <p:nvPr/>
            </p:nvSpPr>
            <p:spPr>
              <a:xfrm>
                <a:off x="1786070" y="1569687"/>
                <a:ext cx="368045" cy="368045"/>
              </a:xfrm>
              <a:prstGeom prst="ellipse">
                <a:avLst/>
              </a:prstGeom>
              <a:solidFill>
                <a:srgbClr val="800000"/>
              </a:soli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</p:grpSp>
        <p:sp>
          <p:nvSpPr>
            <p:cNvPr id="184" name="円/楕円 13"/>
            <p:cNvSpPr/>
            <p:nvPr/>
          </p:nvSpPr>
          <p:spPr>
            <a:xfrm>
              <a:off x="3716152" y="3774922"/>
              <a:ext cx="535486" cy="348752"/>
            </a:xfrm>
            <a:custGeom>
              <a:avLst/>
              <a:gdLst>
                <a:gd name="connsiteX0" fmla="*/ 0 w 914400"/>
                <a:gd name="connsiteY0" fmla="*/ 457200 h 914400"/>
                <a:gd name="connsiteX1" fmla="*/ 457200 w 914400"/>
                <a:gd name="connsiteY1" fmla="*/ 0 h 914400"/>
                <a:gd name="connsiteX2" fmla="*/ 914400 w 914400"/>
                <a:gd name="connsiteY2" fmla="*/ 457200 h 914400"/>
                <a:gd name="connsiteX3" fmla="*/ 457200 w 914400"/>
                <a:gd name="connsiteY3" fmla="*/ 914400 h 914400"/>
                <a:gd name="connsiteX4" fmla="*/ 0 w 914400"/>
                <a:gd name="connsiteY4" fmla="*/ 457200 h 914400"/>
                <a:gd name="connsiteX0" fmla="*/ 0 w 927109"/>
                <a:gd name="connsiteY0" fmla="*/ 57150 h 514350"/>
                <a:gd name="connsiteX1" fmla="*/ 914400 w 927109"/>
                <a:gd name="connsiteY1" fmla="*/ 57150 h 514350"/>
                <a:gd name="connsiteX2" fmla="*/ 457200 w 927109"/>
                <a:gd name="connsiteY2" fmla="*/ 514350 h 514350"/>
                <a:gd name="connsiteX3" fmla="*/ 0 w 927109"/>
                <a:gd name="connsiteY3" fmla="*/ 57150 h 514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27109" h="514350">
                  <a:moveTo>
                    <a:pt x="0" y="57150"/>
                  </a:moveTo>
                  <a:cubicBezTo>
                    <a:pt x="76200" y="-19050"/>
                    <a:pt x="838200" y="-19050"/>
                    <a:pt x="914400" y="57150"/>
                  </a:cubicBezTo>
                  <a:cubicBezTo>
                    <a:pt x="990600" y="133350"/>
                    <a:pt x="709705" y="514350"/>
                    <a:pt x="457200" y="514350"/>
                  </a:cubicBezTo>
                  <a:cubicBezTo>
                    <a:pt x="204695" y="514350"/>
                    <a:pt x="0" y="309655"/>
                    <a:pt x="0" y="57150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rgbClr val="8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/>
            </a:p>
          </p:txBody>
        </p:sp>
      </p:grpSp>
      <p:pic>
        <p:nvPicPr>
          <p:cNvPr id="23" name="図 22" descr="ダイアグラム&#10;&#10;自動的に生成された説明">
            <a:extLst>
              <a:ext uri="{FF2B5EF4-FFF2-40B4-BE49-F238E27FC236}">
                <a16:creationId xmlns:a16="http://schemas.microsoft.com/office/drawing/2014/main" id="{D824A67F-F0F2-9B43-8182-AD1EC3D9A04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EDA5"/>
              </a:clrFrom>
              <a:clrTo>
                <a:srgbClr val="FFEDA5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2261" y="3789646"/>
            <a:ext cx="4710739" cy="2649791"/>
          </a:xfrm>
          <a:prstGeom prst="rect">
            <a:avLst/>
          </a:prstGeom>
        </p:spPr>
      </p:pic>
      <p:sp>
        <p:nvSpPr>
          <p:cNvPr id="293" name="正方形/長方形 292">
            <a:extLst>
              <a:ext uri="{FF2B5EF4-FFF2-40B4-BE49-F238E27FC236}">
                <a16:creationId xmlns:a16="http://schemas.microsoft.com/office/drawing/2014/main" id="{95B8F11F-9BAB-D647-A37E-3F355CEEA3C9}"/>
              </a:ext>
            </a:extLst>
          </p:cNvPr>
          <p:cNvSpPr/>
          <p:nvPr/>
        </p:nvSpPr>
        <p:spPr>
          <a:xfrm>
            <a:off x="573904" y="3894545"/>
            <a:ext cx="5199449" cy="4462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800">
                <a:solidFill>
                  <a:srgbClr val="800000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一次産業のデジタル化を目指す</a:t>
            </a:r>
            <a:endParaRPr lang="en-US" altLang="ja-JP" sz="800" dirty="0">
              <a:solidFill>
                <a:srgbClr val="800000"/>
              </a:solidFill>
              <a:latin typeface="Yu Gothic" panose="020B0400000000000000" pitchFamily="34" charset="-128"/>
              <a:ea typeface="Yu Gothic" panose="020B0400000000000000" pitchFamily="34" charset="-128"/>
            </a:endParaRPr>
          </a:p>
          <a:p>
            <a:r>
              <a:rPr lang="en-US" altLang="ja-JP" sz="1400" b="1" dirty="0">
                <a:solidFill>
                  <a:srgbClr val="800000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IoT</a:t>
            </a:r>
            <a:r>
              <a:rPr lang="ja-JP" altLang="en-US" sz="1400" b="1" dirty="0">
                <a:solidFill>
                  <a:srgbClr val="800000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プログラミング教育推進モデル</a:t>
            </a:r>
            <a:endParaRPr lang="en-US" altLang="ja-JP" sz="1400" b="1" dirty="0">
              <a:solidFill>
                <a:srgbClr val="800000"/>
              </a:solidFill>
              <a:latin typeface="Yu Gothic" panose="020B0400000000000000" pitchFamily="34" charset="-128"/>
              <a:ea typeface="Yu Gothic" panose="020B0400000000000000" pitchFamily="34" charset="-128"/>
            </a:endParaRPr>
          </a:p>
        </p:txBody>
      </p:sp>
      <p:sp>
        <p:nvSpPr>
          <p:cNvPr id="295" name="コンテンツ プレースホルダー 2">
            <a:extLst>
              <a:ext uri="{FF2B5EF4-FFF2-40B4-BE49-F238E27FC236}">
                <a16:creationId xmlns:a16="http://schemas.microsoft.com/office/drawing/2014/main" id="{69EC74C4-0703-6641-8638-DF3023F617F0}"/>
              </a:ext>
            </a:extLst>
          </p:cNvPr>
          <p:cNvSpPr txBox="1">
            <a:spLocks/>
          </p:cNvSpPr>
          <p:nvPr/>
        </p:nvSpPr>
        <p:spPr>
          <a:xfrm>
            <a:off x="634628" y="6090104"/>
            <a:ext cx="2680677" cy="338554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ja-JP"/>
            </a:defPPr>
            <a:lvl1pPr>
              <a:defRPr sz="2400" b="1">
                <a:solidFill>
                  <a:srgbClr val="80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defRPr>
            </a:lvl1pPr>
          </a:lstStyle>
          <a:p>
            <a:r>
              <a:rPr lang="ja-JP" altLang="en-US" sz="800" b="0" dirty="0"/>
              <a:t>徐々に</a:t>
            </a:r>
            <a:r>
              <a:rPr lang="ja-JP" altLang="en-US" sz="800" b="0"/>
              <a:t>高度な</a:t>
            </a:r>
            <a:endParaRPr lang="en-US" altLang="ja-JP" sz="800" b="0" dirty="0"/>
          </a:p>
          <a:p>
            <a:r>
              <a:rPr lang="ja-JP" altLang="en-US" sz="800" b="0"/>
              <a:t>プログラミング</a:t>
            </a:r>
            <a:r>
              <a:rPr lang="ja-JP" altLang="en-US" sz="800" b="0" dirty="0"/>
              <a:t>へ</a:t>
            </a:r>
            <a:endParaRPr lang="en-US" altLang="ja-JP" sz="800" b="0" dirty="0"/>
          </a:p>
        </p:txBody>
      </p:sp>
      <p:cxnSp>
        <p:nvCxnSpPr>
          <p:cNvPr id="27" name="直線矢印コネクタ 26">
            <a:extLst>
              <a:ext uri="{FF2B5EF4-FFF2-40B4-BE49-F238E27FC236}">
                <a16:creationId xmlns:a16="http://schemas.microsoft.com/office/drawing/2014/main" id="{D29A8AE9-C377-A246-A303-908C9782FDFB}"/>
              </a:ext>
            </a:extLst>
          </p:cNvPr>
          <p:cNvCxnSpPr/>
          <p:nvPr/>
        </p:nvCxnSpPr>
        <p:spPr>
          <a:xfrm>
            <a:off x="704990" y="6388965"/>
            <a:ext cx="5370079" cy="0"/>
          </a:xfrm>
          <a:prstGeom prst="straightConnector1">
            <a:avLst/>
          </a:prstGeom>
          <a:ln>
            <a:solidFill>
              <a:srgbClr val="8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1298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/>
    </p:bld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748513D95E18BF4F9A98BBE430B52FD9" ma:contentTypeVersion="28" ma:contentTypeDescription="新しいドキュメントを作成します。" ma:contentTypeScope="" ma:versionID="8817d83a21c658a3a35351115fbc3285">
  <xsd:schema xmlns:xsd="http://www.w3.org/2001/XMLSchema" xmlns:xs="http://www.w3.org/2001/XMLSchema" xmlns:p="http://schemas.microsoft.com/office/2006/metadata/properties" xmlns:ns2="e553f900-19bf-42c6-bf12-7d2db552d78a" xmlns:ns3="00c382de-0fb6-4997-9450-0c122a0495c4" targetNamespace="http://schemas.microsoft.com/office/2006/metadata/properties" ma:root="true" ma:fieldsID="d27e2d364adcb1b80db2763d4ece13d2" ns2:_="" ns3:_="">
    <xsd:import namespace="e553f900-19bf-42c6-bf12-7d2db552d78a"/>
    <xsd:import namespace="00c382de-0fb6-4997-9450-0c122a0495c4"/>
    <xsd:element name="properties">
      <xsd:complexType>
        <xsd:sequence>
          <xsd:element name="documentManagement">
            <xsd:complexType>
              <xsd:all>
                <xsd:element ref="ns2:_x30bd__x30ea__x30e5__x30fc__x30b7__x30e7__x30f3_" minOccurs="0"/>
                <xsd:element ref="ns2:_x7a2e__x5225_" minOccurs="0"/>
                <xsd:element ref="ns2:_x5546__x6a19__x767b__x9332_" minOccurs="0"/>
                <xsd:element ref="ns2:_x793e__x5916__x5be9__x67fb__x767a__x8868_" minOccurs="0"/>
                <xsd:element ref="ns2:Thumbnail" minOccurs="0"/>
                <xsd:element ref="ns2:_x914d__x5e03__x65b9__x6cd5_" minOccurs="0"/>
                <xsd:element ref="ns2:_x793e__x540d__x533a__x5206_" minOccurs="0"/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553f900-19bf-42c6-bf12-7d2db552d78a" elementFormDefault="qualified">
    <xsd:import namespace="http://schemas.microsoft.com/office/2006/documentManagement/types"/>
    <xsd:import namespace="http://schemas.microsoft.com/office/infopath/2007/PartnerControls"/>
    <xsd:element name="_x30bd__x30ea__x30e5__x30fc__x30b7__x30e7__x30f3_" ma:index="2" nillable="true" ma:displayName="ソリューション" ma:format="Dropdown" ma:internalName="_x30bd__x30ea__x30e5__x30fc__x30b7__x30e7__x30f3_">
      <xsd:simpleType>
        <xsd:restriction base="dms:Choice">
          <xsd:enumeration value="NHS"/>
          <xsd:enumeration value="Paples"/>
          <xsd:enumeration value="PaplesReports"/>
          <xsd:enumeration value="GRANDIT"/>
          <xsd:enumeration value="SAPS"/>
          <xsd:enumeration value="DocYou"/>
          <xsd:enumeration value="LaXiTera"/>
          <xsd:enumeration value="PharMart"/>
          <xsd:enumeration value="EnterpriseSerialna"/>
          <xsd:enumeration value="ITPS"/>
          <xsd:enumeration value="Jammy!"/>
          <xsd:enumeration value="医薬研究開発支援ソリューション"/>
        </xsd:restriction>
      </xsd:simpleType>
    </xsd:element>
    <xsd:element name="_x7a2e__x5225_" ma:index="3" nillable="true" ma:displayName="種別" ma:format="Dropdown" ma:internalName="_x7a2e__x5225_">
      <xsd:simpleType>
        <xsd:restriction base="dms:Choice">
          <xsd:enumeration value="パンフレット"/>
          <xsd:enumeration value="リーフレット"/>
          <xsd:enumeration value="提案資料"/>
          <xsd:enumeration value="導入事例"/>
          <xsd:enumeration value="ロゴ"/>
          <xsd:enumeration value="素材"/>
          <xsd:enumeration value="キャラクター"/>
          <xsd:enumeration value="広告"/>
          <xsd:enumeration value="pptテンプレ"/>
          <xsd:enumeration value="説明資料"/>
          <xsd:enumeration value="ホワイトペーパー"/>
        </xsd:restriction>
      </xsd:simpleType>
    </xsd:element>
    <xsd:element name="_x5546__x6a19__x767b__x9332_" ma:index="4" nillable="true" ma:displayName="商標登録" ma:format="Dropdown" ma:internalName="_x5546__x6a19__x767b__x9332_">
      <xsd:simpleType>
        <xsd:restriction base="dms:Choice">
          <xsd:enumeration value="済"/>
          <xsd:enumeration value="未済"/>
          <xsd:enumeration value="申請中"/>
          <xsd:enumeration value="対象外"/>
        </xsd:restriction>
      </xsd:simpleType>
    </xsd:element>
    <xsd:element name="_x793e__x5916__x5be9__x67fb__x767a__x8868_" ma:index="5" nillable="true" ma:displayName="社外発表審査" ma:format="Dropdown" ma:internalName="_x793e__x5916__x5be9__x67fb__x767a__x8868_">
      <xsd:simpleType>
        <xsd:restriction base="dms:Choice">
          <xsd:enumeration value="済"/>
          <xsd:enumeration value="未済"/>
          <xsd:enumeration value="対象外"/>
        </xsd:restriction>
      </xsd:simpleType>
    </xsd:element>
    <xsd:element name="Thumbnail" ma:index="6" nillable="true" ma:displayName="ファイル内容" ma:format="Dropdown" ma:internalName="Thumbnail">
      <xsd:simpleType>
        <xsd:restriction base="dms:Text">
          <xsd:maxLength value="255"/>
        </xsd:restriction>
      </xsd:simpleType>
    </xsd:element>
    <xsd:element name="_x914d__x5e03__x65b9__x6cd5_" ma:index="8" nillable="true" ma:displayName="配布方法" ma:format="Dropdown" ma:internalName="_x914d__x5e03__x65b9__x6cd5_">
      <xsd:simpleType>
        <xsd:restriction base="dms:Choice">
          <xsd:enumeration value="WebサイトよりDL"/>
          <xsd:enumeration value="担当より個別に配布"/>
          <xsd:enumeration value="その他"/>
          <xsd:enumeration value="対象外"/>
        </xsd:restriction>
      </xsd:simpleType>
    </xsd:element>
    <xsd:element name="_x793e__x540d__x533a__x5206_" ma:index="9" nillable="true" ma:displayName="社名区分" ma:default="旧社名（エンジニアリング）" ma:format="RadioButtons" ma:internalName="_x793e__x540d__x533a__x5206_">
      <xsd:simpleType>
        <xsd:restriction base="dms:Choice">
          <xsd:enumeration value="新社名（ソリューションズ）"/>
          <xsd:enumeration value="旧社名（エンジニアリング）"/>
          <xsd:enumeration value="社名なし"/>
        </xsd:restriction>
      </xsd:simpleType>
    </xsd:element>
    <xsd:element name="MediaServiceMetadata" ma:index="12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lcf76f155ced4ddcb4097134ff3c332f" ma:index="19" nillable="true" ma:taxonomy="true" ma:internalName="lcf76f155ced4ddcb4097134ff3c332f" ma:taxonomyFieldName="MediaServiceImageTags" ma:displayName="画像タグ" ma:readOnly="false" ma:fieldId="{5cf76f15-5ced-4ddc-b409-7134ff3c332f}" ma:taxonomyMulti="true" ma:sspId="8ed56d2a-77bb-4cd9-9dcc-ea1ef562956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c382de-0fb6-4997-9450-0c122a0495c4" elementFormDefault="qualified">
    <xsd:import namespace="http://schemas.microsoft.com/office/2006/documentManagement/types"/>
    <xsd:import namespace="http://schemas.microsoft.com/office/infopath/2007/PartnerControls"/>
    <xsd:element name="TaxCatchAll" ma:index="20" nillable="true" ma:displayName="Taxonomy Catch All Column" ma:hidden="true" ma:list="{32d6fd36-2de5-4f11-89f1-75f5b87b0ace}" ma:internalName="TaxCatchAll" ma:showField="CatchAllData" ma:web="00c382de-0fb6-4997-9450-0c122a0495c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1" ma:displayName="コンテンツ タイプ"/>
        <xsd:element ref="dc:title" minOccurs="0" maxOccurs="1" ma:index="1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x7a2e__x5225_ xmlns="e553f900-19bf-42c6-bf12-7d2db552d78a">リーフレット</_x7a2e__x5225_>
    <Thumbnail xmlns="e553f900-19bf-42c6-bf12-7d2db552d78a" xsi:nil="true"/>
    <_x793e__x540d__x533a__x5206_ xmlns="e553f900-19bf-42c6-bf12-7d2db552d78a">新社名（ソリューションズ）</_x793e__x540d__x533a__x5206_>
    <lcf76f155ced4ddcb4097134ff3c332f xmlns="e553f900-19bf-42c6-bf12-7d2db552d78a">
      <Terms xmlns="http://schemas.microsoft.com/office/infopath/2007/PartnerControls"/>
    </lcf76f155ced4ddcb4097134ff3c332f>
    <TaxCatchAll xmlns="00c382de-0fb6-4997-9450-0c122a0495c4" xsi:nil="true"/>
    <_x793e__x5916__x5be9__x67fb__x767a__x8868_ xmlns="e553f900-19bf-42c6-bf12-7d2db552d78a" xsi:nil="true"/>
    <_x5546__x6a19__x767b__x9332_ xmlns="e553f900-19bf-42c6-bf12-7d2db552d78a" xsi:nil="true"/>
    <_x30bd__x30ea__x30e5__x30fc__x30b7__x30e7__x30f3_ xmlns="e553f900-19bf-42c6-bf12-7d2db552d78a">Jammy!</_x30bd__x30ea__x30e5__x30fc__x30b7__x30e7__x30f3_>
    <_x914d__x5e03__x65b9__x6cd5_ xmlns="e553f900-19bf-42c6-bf12-7d2db552d78a">WebサイトよりDL</_x914d__x5e03__x65b9__x6cd5_>
  </documentManagement>
</p:properties>
</file>

<file path=customXml/itemProps1.xml><?xml version="1.0" encoding="utf-8"?>
<ds:datastoreItem xmlns:ds="http://schemas.openxmlformats.org/officeDocument/2006/customXml" ds:itemID="{47FB3A9A-4027-483C-AC1F-54C4E1DEEB55}"/>
</file>

<file path=customXml/itemProps2.xml><?xml version="1.0" encoding="utf-8"?>
<ds:datastoreItem xmlns:ds="http://schemas.openxmlformats.org/officeDocument/2006/customXml" ds:itemID="{BA26C0F6-3A34-4001-8BEF-468E0D8347E9}"/>
</file>

<file path=customXml/itemProps3.xml><?xml version="1.0" encoding="utf-8"?>
<ds:datastoreItem xmlns:ds="http://schemas.openxmlformats.org/officeDocument/2006/customXml" ds:itemID="{5E703D01-63F8-4095-A848-1FBEBD055326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922</TotalTime>
  <Words>429</Words>
  <Application>Microsoft Office PowerPoint</Application>
  <PresentationFormat>A4 210 x 297 mm</PresentationFormat>
  <Paragraphs>71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9" baseType="lpstr">
      <vt:lpstr>Yu Gothic</vt:lpstr>
      <vt:lpstr>Yu Gothic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Jammy_leaf_workshop_DL_202304.pptx</dc:title>
  <dc:creator>日立インソース_長沼聖葉</dc:creator>
  <cp:lastModifiedBy>*青野 利香</cp:lastModifiedBy>
  <cp:revision>69</cp:revision>
  <cp:lastPrinted>2019-11-18T00:29:49Z</cp:lastPrinted>
  <dcterms:created xsi:type="dcterms:W3CDTF">2019-11-13T06:48:22Z</dcterms:created>
  <dcterms:modified xsi:type="dcterms:W3CDTF">2023-03-23T13:50:11Z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0x010100748513D95E18BF4F9A98BBE430B52FD9</vt:lpwstr>
  </property>
  <property fmtid="{D5CDD505-2E9C-101B-9397-08002B2CF9AE}" pid="3" name="MediaServiceImageTags">
    <vt:lpwstr/>
  </property>
</Properties>
</file>