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2" r:id="rId5"/>
  </p:sldMasterIdLst>
  <p:notesMasterIdLst>
    <p:notesMasterId r:id="rId61"/>
  </p:notesMasterIdLst>
  <p:handoutMasterIdLst>
    <p:handoutMasterId r:id="rId62"/>
  </p:handoutMasterIdLst>
  <p:sldIdLst>
    <p:sldId id="384" r:id="rId6"/>
    <p:sldId id="388" r:id="rId7"/>
    <p:sldId id="386" r:id="rId8"/>
    <p:sldId id="390" r:id="rId9"/>
    <p:sldId id="389" r:id="rId10"/>
    <p:sldId id="339" r:id="rId11"/>
    <p:sldId id="276" r:id="rId12"/>
    <p:sldId id="391" r:id="rId13"/>
    <p:sldId id="359" r:id="rId14"/>
    <p:sldId id="360" r:id="rId15"/>
    <p:sldId id="361" r:id="rId16"/>
    <p:sldId id="362" r:id="rId17"/>
    <p:sldId id="392" r:id="rId18"/>
    <p:sldId id="393" r:id="rId19"/>
    <p:sldId id="395" r:id="rId20"/>
    <p:sldId id="394" r:id="rId21"/>
    <p:sldId id="273" r:id="rId22"/>
    <p:sldId id="306" r:id="rId23"/>
    <p:sldId id="277" r:id="rId24"/>
    <p:sldId id="396" r:id="rId25"/>
    <p:sldId id="387" r:id="rId26"/>
    <p:sldId id="397" r:id="rId27"/>
    <p:sldId id="398" r:id="rId28"/>
    <p:sldId id="308" r:id="rId29"/>
    <p:sldId id="399" r:id="rId30"/>
    <p:sldId id="401" r:id="rId31"/>
    <p:sldId id="402" r:id="rId32"/>
    <p:sldId id="405" r:id="rId33"/>
    <p:sldId id="403" r:id="rId34"/>
    <p:sldId id="334" r:id="rId35"/>
    <p:sldId id="404" r:id="rId36"/>
    <p:sldId id="406" r:id="rId37"/>
    <p:sldId id="400" r:id="rId38"/>
    <p:sldId id="408" r:id="rId39"/>
    <p:sldId id="407" r:id="rId40"/>
    <p:sldId id="410" r:id="rId41"/>
    <p:sldId id="409" r:id="rId42"/>
    <p:sldId id="411" r:id="rId43"/>
    <p:sldId id="412" r:id="rId44"/>
    <p:sldId id="414" r:id="rId45"/>
    <p:sldId id="413" r:id="rId46"/>
    <p:sldId id="415" r:id="rId47"/>
    <p:sldId id="416" r:id="rId48"/>
    <p:sldId id="417" r:id="rId49"/>
    <p:sldId id="418" r:id="rId50"/>
    <p:sldId id="419" r:id="rId51"/>
    <p:sldId id="421" r:id="rId52"/>
    <p:sldId id="422" r:id="rId53"/>
    <p:sldId id="423" r:id="rId54"/>
    <p:sldId id="424" r:id="rId55"/>
    <p:sldId id="420" r:id="rId56"/>
    <p:sldId id="379" r:id="rId57"/>
    <p:sldId id="376" r:id="rId58"/>
    <p:sldId id="377" r:id="rId59"/>
    <p:sldId id="382" r:id="rId60"/>
  </p:sldIdLst>
  <p:sldSz cx="9144000" cy="5143500" type="screen16x9"/>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8F8F"/>
    <a:srgbClr val="7F7F7F"/>
    <a:srgbClr val="5B9BD5"/>
    <a:srgbClr val="339F5C"/>
    <a:srgbClr val="F39422"/>
    <a:srgbClr val="898989"/>
    <a:srgbClr val="D1CECE"/>
    <a:srgbClr val="3367A5"/>
    <a:srgbClr val="ED7C31"/>
    <a:srgbClr val="5856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4" autoAdjust="0"/>
    <p:restoredTop sz="94660"/>
  </p:normalViewPr>
  <p:slideViewPr>
    <p:cSldViewPr>
      <p:cViewPr>
        <p:scale>
          <a:sx n="125" d="100"/>
          <a:sy n="125" d="100"/>
        </p:scale>
        <p:origin x="-283" y="725"/>
      </p:cViewPr>
      <p:guideLst>
        <p:guide orient="horz" pos="1620"/>
        <p:guide pos="2880"/>
      </p:guideLst>
    </p:cSldViewPr>
  </p:slideViewPr>
  <p:notesTextViewPr>
    <p:cViewPr>
      <p:scale>
        <a:sx n="100" d="100"/>
        <a:sy n="100" d="100"/>
      </p:scale>
      <p:origin x="0" y="0"/>
    </p:cViewPr>
  </p:notesTextViewPr>
  <p:notesViewPr>
    <p:cSldViewPr>
      <p:cViewPr varScale="1">
        <p:scale>
          <a:sx n="89" d="100"/>
          <a:sy n="89" d="100"/>
        </p:scale>
        <p:origin x="2328" y="184"/>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6247" cy="498328"/>
          </a:xfrm>
          <a:prstGeom prst="rect">
            <a:avLst/>
          </a:prstGeom>
        </p:spPr>
        <p:txBody>
          <a:bodyPr vert="horz" lIns="92098" tIns="46049" rIns="92098" bIns="4604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827" y="1"/>
            <a:ext cx="2946246" cy="498328"/>
          </a:xfrm>
          <a:prstGeom prst="rect">
            <a:avLst/>
          </a:prstGeom>
        </p:spPr>
        <p:txBody>
          <a:bodyPr vert="horz" lIns="92098" tIns="46049" rIns="92098" bIns="46049" rtlCol="0"/>
          <a:lstStyle>
            <a:lvl1pPr algn="r">
              <a:defRPr sz="1200"/>
            </a:lvl1pPr>
          </a:lstStyle>
          <a:p>
            <a:fld id="{6EEBEFA8-B9F6-4A8F-B21A-A0C0C5E44F5F}" type="datetimeFigureOut">
              <a:rPr kumimoji="1" lang="ja-JP" altLang="en-US" smtClean="0"/>
              <a:pPr/>
              <a:t>2023/7/20</a:t>
            </a:fld>
            <a:endParaRPr kumimoji="1" lang="ja-JP" altLang="en-US"/>
          </a:p>
        </p:txBody>
      </p:sp>
      <p:sp>
        <p:nvSpPr>
          <p:cNvPr id="4" name="フッター プレースホルダー 3"/>
          <p:cNvSpPr>
            <a:spLocks noGrp="1"/>
          </p:cNvSpPr>
          <p:nvPr>
            <p:ph type="ftr" sz="quarter" idx="2"/>
          </p:nvPr>
        </p:nvSpPr>
        <p:spPr>
          <a:xfrm>
            <a:off x="0" y="9428310"/>
            <a:ext cx="2946247" cy="498328"/>
          </a:xfrm>
          <a:prstGeom prst="rect">
            <a:avLst/>
          </a:prstGeom>
        </p:spPr>
        <p:txBody>
          <a:bodyPr vert="horz" lIns="92098" tIns="46049" rIns="92098" bIns="4604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827" y="9428310"/>
            <a:ext cx="2946246" cy="498328"/>
          </a:xfrm>
          <a:prstGeom prst="rect">
            <a:avLst/>
          </a:prstGeom>
        </p:spPr>
        <p:txBody>
          <a:bodyPr vert="horz" lIns="92098" tIns="46049" rIns="92098" bIns="46049" rtlCol="0" anchor="b"/>
          <a:lstStyle>
            <a:lvl1pPr algn="r">
              <a:defRPr sz="1200"/>
            </a:lvl1pPr>
          </a:lstStyle>
          <a:p>
            <a:fld id="{C7F03EF8-25D4-49E6-9CC0-7D3A2AC09262}" type="slidenum">
              <a:rPr kumimoji="1" lang="ja-JP" altLang="en-US" smtClean="0"/>
              <a:pPr/>
              <a:t>‹#›</a:t>
            </a:fld>
            <a:endParaRPr kumimoji="1" lang="ja-JP" altLang="en-US"/>
          </a:p>
        </p:txBody>
      </p:sp>
    </p:spTree>
    <p:extLst>
      <p:ext uri="{BB962C8B-B14F-4D97-AF65-F5344CB8AC3E}">
        <p14:creationId xmlns:p14="http://schemas.microsoft.com/office/powerpoint/2010/main" val="990410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6247" cy="498328"/>
          </a:xfrm>
          <a:prstGeom prst="rect">
            <a:avLst/>
          </a:prstGeom>
        </p:spPr>
        <p:txBody>
          <a:bodyPr vert="horz" lIns="92098" tIns="46049" rIns="92098" bIns="4604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827" y="1"/>
            <a:ext cx="2946246" cy="498328"/>
          </a:xfrm>
          <a:prstGeom prst="rect">
            <a:avLst/>
          </a:prstGeom>
        </p:spPr>
        <p:txBody>
          <a:bodyPr vert="horz" lIns="92098" tIns="46049" rIns="92098" bIns="46049" rtlCol="0"/>
          <a:lstStyle>
            <a:lvl1pPr algn="r">
              <a:defRPr sz="1200"/>
            </a:lvl1pPr>
          </a:lstStyle>
          <a:p>
            <a:fld id="{8285CD3F-399B-431E-8D13-AFAFDFF4F832}" type="datetimeFigureOut">
              <a:rPr kumimoji="1" lang="ja-JP" altLang="en-US" smtClean="0"/>
              <a:pPr/>
              <a:t>2023/7/20</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2098" tIns="46049" rIns="92098" bIns="46049" rtlCol="0" anchor="ctr"/>
          <a:lstStyle/>
          <a:p>
            <a:endParaRPr lang="ja-JP" altLang="en-US"/>
          </a:p>
        </p:txBody>
      </p:sp>
      <p:sp>
        <p:nvSpPr>
          <p:cNvPr id="5" name="ノート プレースホルダー 4"/>
          <p:cNvSpPr>
            <a:spLocks noGrp="1"/>
          </p:cNvSpPr>
          <p:nvPr>
            <p:ph type="body" sz="quarter" idx="3"/>
          </p:nvPr>
        </p:nvSpPr>
        <p:spPr>
          <a:xfrm>
            <a:off x="679289" y="4777245"/>
            <a:ext cx="5439101" cy="3908363"/>
          </a:xfrm>
          <a:prstGeom prst="rect">
            <a:avLst/>
          </a:prstGeom>
        </p:spPr>
        <p:txBody>
          <a:bodyPr vert="horz" lIns="92098" tIns="46049" rIns="92098" bIns="4604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310"/>
            <a:ext cx="2946247" cy="498328"/>
          </a:xfrm>
          <a:prstGeom prst="rect">
            <a:avLst/>
          </a:prstGeom>
        </p:spPr>
        <p:txBody>
          <a:bodyPr vert="horz" lIns="92098" tIns="46049" rIns="92098" bIns="4604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827" y="9428310"/>
            <a:ext cx="2946246" cy="498328"/>
          </a:xfrm>
          <a:prstGeom prst="rect">
            <a:avLst/>
          </a:prstGeom>
        </p:spPr>
        <p:txBody>
          <a:bodyPr vert="horz" lIns="92098" tIns="46049" rIns="92098" bIns="46049" rtlCol="0" anchor="b"/>
          <a:lstStyle>
            <a:lvl1pPr algn="r">
              <a:defRPr sz="1200"/>
            </a:lvl1pPr>
          </a:lstStyle>
          <a:p>
            <a:fld id="{B84B2404-AB62-4DEA-9ABA-46A4B5199CB6}" type="slidenum">
              <a:rPr kumimoji="1" lang="ja-JP" altLang="en-US" smtClean="0"/>
              <a:pPr/>
              <a:t>‹#›</a:t>
            </a:fld>
            <a:endParaRPr kumimoji="1" lang="ja-JP" altLang="en-US"/>
          </a:p>
        </p:txBody>
      </p:sp>
    </p:spTree>
    <p:extLst>
      <p:ext uri="{BB962C8B-B14F-4D97-AF65-F5344CB8AC3E}">
        <p14:creationId xmlns:p14="http://schemas.microsoft.com/office/powerpoint/2010/main" val="38227321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ichigojam.net/IchigoJam-1.2.html" TargetMode="External"/><Relationship Id="rId2" Type="http://schemas.openxmlformats.org/officeDocument/2006/relationships/hyperlink" Target="https://ichigojam.net/IchigoJam.html" TargetMode="External"/><Relationship Id="rId1" Type="http://schemas.openxmlformats.org/officeDocument/2006/relationships/slideMaster" Target="../slideMasters/slideMaster1.xml"/><Relationship Id="rId5" Type="http://schemas.openxmlformats.org/officeDocument/2006/relationships/hyperlink" Target="https://ichigojam.github.io/print/ja/" TargetMode="External"/><Relationship Id="rId4" Type="http://schemas.openxmlformats.org/officeDocument/2006/relationships/hyperlink" Target="https://fukuno.jig.jp/app/IchigoJam/" TargetMode="Externa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www.kashinoki.shop/?mode=cate&amp;cbid=2291222&amp;csid=0" TargetMode="External"/><Relationship Id="rId2" Type="http://schemas.openxmlformats.org/officeDocument/2006/relationships/hyperlink" Target="http://www.tochigi-edu.ed.jp/tochigikogyo/nc2/index.php?page_id=225"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ichigojam.net/" TargetMode="Externa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5.jpeg"/><Relationship Id="rId4" Type="http://schemas.microsoft.com/office/2007/relationships/hdphoto" Target="../media/hdphoto1.wdp"/></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s://ichigojam.net/" TargetMode="External"/><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11" name="サブタイトル 2">
            <a:extLst>
              <a:ext uri="{FF2B5EF4-FFF2-40B4-BE49-F238E27FC236}">
                <a16:creationId xmlns:a16="http://schemas.microsoft.com/office/drawing/2014/main" id="{05A3445C-CC86-6C4C-8AF5-8B1FC805C88A}"/>
              </a:ext>
            </a:extLst>
          </p:cNvPr>
          <p:cNvSpPr>
            <a:spLocks noGrp="1"/>
          </p:cNvSpPr>
          <p:nvPr>
            <p:ph type="subTitle" idx="1"/>
          </p:nvPr>
        </p:nvSpPr>
        <p:spPr>
          <a:xfrm>
            <a:off x="1143000" y="3590067"/>
            <a:ext cx="6858000" cy="565858"/>
          </a:xfrm>
          <a:prstGeom prst="rect">
            <a:avLst/>
          </a:prstGeom>
        </p:spPr>
        <p:txBody>
          <a:bodyPr/>
          <a:lstStyle>
            <a:lvl1pPr marL="0" indent="0" algn="ctr">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cxnSp>
        <p:nvCxnSpPr>
          <p:cNvPr id="12" name="直線コネクタ 11">
            <a:extLst>
              <a:ext uri="{FF2B5EF4-FFF2-40B4-BE49-F238E27FC236}">
                <a16:creationId xmlns:a16="http://schemas.microsoft.com/office/drawing/2014/main" id="{ADBB8F67-C72B-9A42-99C8-46BD9990BFD5}"/>
              </a:ext>
            </a:extLst>
          </p:cNvPr>
          <p:cNvCxnSpPr/>
          <p:nvPr userDrawn="1"/>
        </p:nvCxnSpPr>
        <p:spPr>
          <a:xfrm>
            <a:off x="1143000" y="3518059"/>
            <a:ext cx="6858000" cy="0"/>
          </a:xfrm>
          <a:prstGeom prst="line">
            <a:avLst/>
          </a:prstGeom>
          <a:ln w="76200">
            <a:solidFill>
              <a:srgbClr val="E62321"/>
            </a:solidFill>
          </a:ln>
        </p:spPr>
        <p:style>
          <a:lnRef idx="1">
            <a:schemeClr val="accent1"/>
          </a:lnRef>
          <a:fillRef idx="0">
            <a:schemeClr val="accent1"/>
          </a:fillRef>
          <a:effectRef idx="0">
            <a:schemeClr val="accent1"/>
          </a:effectRef>
          <a:fontRef idx="minor">
            <a:schemeClr val="tx1"/>
          </a:fontRef>
        </p:style>
      </p:cxnSp>
      <p:sp>
        <p:nvSpPr>
          <p:cNvPr id="15" name="タイトル 1">
            <a:extLst>
              <a:ext uri="{FF2B5EF4-FFF2-40B4-BE49-F238E27FC236}">
                <a16:creationId xmlns:a16="http://schemas.microsoft.com/office/drawing/2014/main" id="{C9A2BAEC-6222-3440-9CBA-DD35415247C0}"/>
              </a:ext>
            </a:extLst>
          </p:cNvPr>
          <p:cNvSpPr txBox="1">
            <a:spLocks/>
          </p:cNvSpPr>
          <p:nvPr userDrawn="1"/>
        </p:nvSpPr>
        <p:spPr>
          <a:xfrm>
            <a:off x="539552" y="72021"/>
            <a:ext cx="8064896" cy="3969395"/>
          </a:xfrm>
          <a:prstGeom prst="rect">
            <a:avLst/>
          </a:prstGeom>
        </p:spPr>
        <p:txBody>
          <a:bodyPr vert="horz" lIns="91440" tIns="45720" rIns="91440" bIns="45720" rtlCol="0" anchor="ctr" anchorCtr="1">
            <a:normAutofit/>
          </a:bodyPr>
          <a:lstStyle>
            <a:lvl1pPr algn="l" defTabSz="914400" rtl="0" eaLnBrk="1" latinLnBrk="0" hangingPunct="1">
              <a:lnSpc>
                <a:spcPct val="90000"/>
              </a:lnSpc>
              <a:spcBef>
                <a:spcPct val="0"/>
              </a:spcBef>
              <a:buNone/>
              <a:defRPr kumimoji="1" sz="4400" b="1" strike="noStrike"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ctr"/>
            <a:r>
              <a:rPr lang="en-US" altLang="ja-JP" sz="5400" dirty="0" err="1"/>
              <a:t>Jammy</a:t>
            </a:r>
            <a:r>
              <a:rPr lang="ja-JP" altLang="en-US" sz="5400"/>
              <a:t>！</a:t>
            </a:r>
            <a:br>
              <a:rPr lang="en-US" altLang="ja-JP" sz="5400" dirty="0"/>
            </a:br>
            <a:r>
              <a:rPr lang="en-US" altLang="ja-JP" sz="5400" dirty="0"/>
              <a:t>Program</a:t>
            </a:r>
            <a:r>
              <a:rPr lang="ja-JP" altLang="en-US" sz="5400"/>
              <a:t>ｍ</a:t>
            </a:r>
            <a:r>
              <a:rPr lang="en-US" altLang="ja-JP" sz="5400" dirty="0" err="1"/>
              <a:t>ing.KIDS</a:t>
            </a:r>
            <a:endParaRPr lang="ja-JP" altLang="en-US" dirty="0"/>
          </a:p>
        </p:txBody>
      </p:sp>
      <p:pic>
        <p:nvPicPr>
          <p:cNvPr id="2" name="図 1" descr="図形&#10;&#10;中程度の精度で自動的に生成された説明">
            <a:extLst>
              <a:ext uri="{FF2B5EF4-FFF2-40B4-BE49-F238E27FC236}">
                <a16:creationId xmlns:a16="http://schemas.microsoft.com/office/drawing/2014/main" id="{FC43CCD3-1AD5-E166-7148-52696B2245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4397" y="173435"/>
            <a:ext cx="2921379" cy="418096"/>
          </a:xfrm>
          <a:prstGeom prst="rect">
            <a:avLst/>
          </a:prstGeom>
        </p:spPr>
      </p:pic>
    </p:spTree>
    <p:extLst>
      <p:ext uri="{BB962C8B-B14F-4D97-AF65-F5344CB8AC3E}">
        <p14:creationId xmlns:p14="http://schemas.microsoft.com/office/powerpoint/2010/main" val="1342294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あとがき：操作">
    <p:spTree>
      <p:nvGrpSpPr>
        <p:cNvPr id="1" name=""/>
        <p:cNvGrpSpPr/>
        <p:nvPr/>
      </p:nvGrpSpPr>
      <p:grpSpPr>
        <a:xfrm>
          <a:off x="0" y="0"/>
          <a:ext cx="0" cy="0"/>
          <a:chOff x="0" y="0"/>
          <a:chExt cx="0" cy="0"/>
        </a:xfrm>
      </p:grpSpPr>
      <p:sp>
        <p:nvSpPr>
          <p:cNvPr id="10" name="スライド番号プレースホルダー 3">
            <a:extLst>
              <a:ext uri="{FF2B5EF4-FFF2-40B4-BE49-F238E27FC236}">
                <a16:creationId xmlns:a16="http://schemas.microsoft.com/office/drawing/2014/main" id="{0515B049-C74C-4441-9824-F0B239C9A833}"/>
              </a:ext>
            </a:extLst>
          </p:cNvPr>
          <p:cNvSpPr>
            <a:spLocks noGrp="1"/>
          </p:cNvSpPr>
          <p:nvPr>
            <p:ph type="sldNum" sz="quarter" idx="12"/>
          </p:nvPr>
        </p:nvSpPr>
        <p:spPr>
          <a:xfrm>
            <a:off x="3543300" y="4794480"/>
            <a:ext cx="2057400" cy="246629"/>
          </a:xfrm>
        </p:spPr>
        <p:txBody>
          <a:bodyPr/>
          <a:lstStyle/>
          <a:p>
            <a:fld id="{94996028-4936-4C92-A9A1-04585F7E9DD3}" type="slidenum">
              <a:rPr kumimoji="1" lang="ja-JP" altLang="en-US" smtClean="0"/>
              <a:pPr/>
              <a:t>‹#›</a:t>
            </a:fld>
            <a:endParaRPr kumimoji="1" lang="ja-JP" altLang="en-US"/>
          </a:p>
        </p:txBody>
      </p:sp>
      <p:sp>
        <p:nvSpPr>
          <p:cNvPr id="12" name="正方形/長方形 11">
            <a:extLst>
              <a:ext uri="{FF2B5EF4-FFF2-40B4-BE49-F238E27FC236}">
                <a16:creationId xmlns:a16="http://schemas.microsoft.com/office/drawing/2014/main" id="{5769A565-CFC7-ED42-ABD2-9FFE4176A09C}"/>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 name="タイトル 1">
            <a:extLst>
              <a:ext uri="{FF2B5EF4-FFF2-40B4-BE49-F238E27FC236}">
                <a16:creationId xmlns:a16="http://schemas.microsoft.com/office/drawing/2014/main" id="{C487CA51-7BF6-0747-BDA0-54878ADD888A}"/>
              </a:ext>
            </a:extLst>
          </p:cNvPr>
          <p:cNvSpPr>
            <a:spLocks noGrp="1"/>
          </p:cNvSpPr>
          <p:nvPr>
            <p:ph type="title"/>
          </p:nvPr>
        </p:nvSpPr>
        <p:spPr>
          <a:xfrm>
            <a:off x="758153" y="134436"/>
            <a:ext cx="7757197" cy="554147"/>
          </a:xfrm>
          <a:prstGeom prst="rect">
            <a:avLst/>
          </a:prstGeom>
        </p:spPr>
        <p:txBody>
          <a:bodyPr/>
          <a:lstStyle/>
          <a:p>
            <a:r>
              <a:rPr kumimoji="1" lang="en-US" altLang="ja-JP" dirty="0" err="1"/>
              <a:t>IchigoJam</a:t>
            </a:r>
            <a:r>
              <a:rPr kumimoji="1" lang="en-US" altLang="ja-JP" dirty="0"/>
              <a:t> BASIC</a:t>
            </a:r>
            <a:r>
              <a:rPr lang="ja-JP" altLang="en-US" dirty="0"/>
              <a:t>の操作</a:t>
            </a:r>
            <a:endParaRPr kumimoji="1" lang="ja-JP" altLang="en-US" dirty="0"/>
          </a:p>
        </p:txBody>
      </p:sp>
      <p:sp>
        <p:nvSpPr>
          <p:cNvPr id="13" name="テキスト ボックス 12">
            <a:extLst>
              <a:ext uri="{FF2B5EF4-FFF2-40B4-BE49-F238E27FC236}">
                <a16:creationId xmlns:a16="http://schemas.microsoft.com/office/drawing/2014/main" id="{BB6BA7EC-3774-EC4A-875A-D3C6A8AB22E0}"/>
              </a:ext>
            </a:extLst>
          </p:cNvPr>
          <p:cNvSpPr txBox="1"/>
          <p:nvPr userDrawn="1"/>
        </p:nvSpPr>
        <p:spPr>
          <a:xfrm>
            <a:off x="758153" y="1275020"/>
            <a:ext cx="7704856" cy="3600986"/>
          </a:xfrm>
          <a:prstGeom prst="rect">
            <a:avLst/>
          </a:prstGeom>
          <a:noFill/>
        </p:spPr>
        <p:txBody>
          <a:bodyPr wrap="square" rtlCol="0">
            <a:spAutoFit/>
          </a:bodyPr>
          <a:lstStyle/>
          <a:p>
            <a:r>
              <a:rPr lang="en-US" altLang="ja-JP" sz="1600" dirty="0"/>
              <a:t>【ESC】</a:t>
            </a:r>
          </a:p>
          <a:p>
            <a:r>
              <a:rPr lang="ja-JP" altLang="en-US" sz="1600" dirty="0"/>
              <a:t>実行中のプログラムを強制終了する。「ずっとくり返す」カードで終わらないプログラムを作った場合にプログラムを終了させる。</a:t>
            </a:r>
            <a:endParaRPr lang="en-US" altLang="ja-JP" sz="1600" dirty="0"/>
          </a:p>
          <a:p>
            <a:endParaRPr lang="en-US" altLang="ja-JP" sz="1200" dirty="0"/>
          </a:p>
          <a:p>
            <a:r>
              <a:rPr lang="en-US" altLang="ja-JP" sz="1600" dirty="0"/>
              <a:t>【F5】</a:t>
            </a:r>
          </a:p>
          <a:p>
            <a:r>
              <a:rPr lang="ja-JP" altLang="en-US" sz="1600" dirty="0"/>
              <a:t>メモリ上にあるプログラムを実行します。</a:t>
            </a:r>
            <a:r>
              <a:rPr lang="en-US" altLang="ja-JP" sz="1600" dirty="0"/>
              <a:t>RUN</a:t>
            </a:r>
            <a:r>
              <a:rPr lang="ja-JP" altLang="en-US" sz="1600" dirty="0"/>
              <a:t>コマンドと同じ。</a:t>
            </a:r>
            <a:endParaRPr lang="en-US" altLang="ja-JP" sz="1600" dirty="0"/>
          </a:p>
          <a:p>
            <a:endParaRPr lang="en-US" altLang="ja-JP" sz="1200" dirty="0"/>
          </a:p>
          <a:p>
            <a:r>
              <a:rPr lang="en-US" altLang="ja-JP" sz="1600" dirty="0"/>
              <a:t>【F1】</a:t>
            </a:r>
          </a:p>
          <a:p>
            <a:r>
              <a:rPr lang="ja-JP" altLang="en-US" sz="1600" dirty="0"/>
              <a:t>画面をクリア。</a:t>
            </a:r>
            <a:r>
              <a:rPr lang="en-US" altLang="ja-JP" sz="1600" dirty="0"/>
              <a:t>CLS</a:t>
            </a:r>
            <a:r>
              <a:rPr lang="ja-JP" altLang="en-US" sz="1600" dirty="0"/>
              <a:t>コマンドと同じ。</a:t>
            </a:r>
            <a:endParaRPr lang="en-US" altLang="ja-JP" sz="1600" dirty="0"/>
          </a:p>
          <a:p>
            <a:endParaRPr lang="en-US" altLang="ja-JP" sz="1200" dirty="0"/>
          </a:p>
          <a:p>
            <a:r>
              <a:rPr lang="en-US" altLang="ja-JP" sz="1600" dirty="0"/>
              <a:t>【F3】 </a:t>
            </a:r>
          </a:p>
          <a:p>
            <a:r>
              <a:rPr lang="ja-JP" altLang="en-US" sz="1600" dirty="0"/>
              <a:t>メモリ上にあるプログラムを電源を消しても消えない領域に保存。</a:t>
            </a:r>
            <a:r>
              <a:rPr lang="en-US" altLang="ja-JP" sz="1600" dirty="0"/>
              <a:t>SAVE</a:t>
            </a:r>
            <a:r>
              <a:rPr lang="ja-JP" altLang="en-US" sz="1600" dirty="0"/>
              <a:t>コマンドと同じ。</a:t>
            </a:r>
            <a:endParaRPr lang="en-US" altLang="ja-JP" sz="1600" dirty="0"/>
          </a:p>
          <a:p>
            <a:endParaRPr lang="en-US" altLang="ja-JP" sz="1200" dirty="0"/>
          </a:p>
          <a:p>
            <a:r>
              <a:rPr lang="en-US" altLang="ja-JP" sz="1600" dirty="0"/>
              <a:t>【F2】</a:t>
            </a:r>
          </a:p>
          <a:p>
            <a:r>
              <a:rPr lang="ja-JP" altLang="en-US" sz="1600" dirty="0"/>
              <a:t>保存したプログラムをメモリ上に呼び出す。</a:t>
            </a:r>
            <a:r>
              <a:rPr lang="en-US" altLang="ja-JP" sz="1600" dirty="0"/>
              <a:t>LOAD</a:t>
            </a:r>
            <a:r>
              <a:rPr lang="ja-JP" altLang="en-US" sz="1600" dirty="0"/>
              <a:t>コマンドと同じ。</a:t>
            </a:r>
            <a:endParaRPr lang="en-US" altLang="ja-JP" sz="1600" dirty="0"/>
          </a:p>
        </p:txBody>
      </p:sp>
      <p:sp>
        <p:nvSpPr>
          <p:cNvPr id="15" name="テキスト ボックス 14">
            <a:extLst>
              <a:ext uri="{FF2B5EF4-FFF2-40B4-BE49-F238E27FC236}">
                <a16:creationId xmlns:a16="http://schemas.microsoft.com/office/drawing/2014/main" id="{D51F2144-FFB1-4A43-9D67-F2BFE86229B9}"/>
              </a:ext>
            </a:extLst>
          </p:cNvPr>
          <p:cNvSpPr txBox="1"/>
          <p:nvPr userDrawn="1"/>
        </p:nvSpPr>
        <p:spPr>
          <a:xfrm>
            <a:off x="2771800" y="761260"/>
            <a:ext cx="2592288" cy="461665"/>
          </a:xfrm>
          <a:prstGeom prst="rect">
            <a:avLst/>
          </a:prstGeom>
          <a:noFill/>
        </p:spPr>
        <p:txBody>
          <a:bodyPr wrap="square" rtlCol="0">
            <a:spAutoFit/>
          </a:bodyPr>
          <a:lstStyle/>
          <a:p>
            <a:r>
              <a:rPr lang="ja-JP" altLang="en-US" sz="2400" dirty="0"/>
              <a:t>便利なキー</a:t>
            </a:r>
          </a:p>
        </p:txBody>
      </p:sp>
      <p:sp>
        <p:nvSpPr>
          <p:cNvPr id="22" name="角丸四角形 21">
            <a:extLst>
              <a:ext uri="{FF2B5EF4-FFF2-40B4-BE49-F238E27FC236}">
                <a16:creationId xmlns:a16="http://schemas.microsoft.com/office/drawing/2014/main" id="{51173F27-57C0-8348-B5A5-9C03EB85B8EC}"/>
              </a:ext>
            </a:extLst>
          </p:cNvPr>
          <p:cNvSpPr/>
          <p:nvPr userDrawn="1"/>
        </p:nvSpPr>
        <p:spPr>
          <a:xfrm>
            <a:off x="758153" y="717413"/>
            <a:ext cx="1468214" cy="530969"/>
          </a:xfrm>
          <a:prstGeom prst="roundRect">
            <a:avLst/>
          </a:prstGeom>
          <a:solidFill>
            <a:srgbClr val="ED7C3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メンター</a:t>
            </a:r>
            <a:r>
              <a:rPr kumimoji="1" lang="ja-JP" altLang="en-US" dirty="0"/>
              <a:t>向け</a:t>
            </a:r>
          </a:p>
        </p:txBody>
      </p:sp>
    </p:spTree>
    <p:extLst>
      <p:ext uri="{BB962C8B-B14F-4D97-AF65-F5344CB8AC3E}">
        <p14:creationId xmlns:p14="http://schemas.microsoft.com/office/powerpoint/2010/main" val="3564905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あとがき：指導ポイント1">
    <p:spTree>
      <p:nvGrpSpPr>
        <p:cNvPr id="1" name=""/>
        <p:cNvGrpSpPr/>
        <p:nvPr/>
      </p:nvGrpSpPr>
      <p:grpSpPr>
        <a:xfrm>
          <a:off x="0" y="0"/>
          <a:ext cx="0" cy="0"/>
          <a:chOff x="0" y="0"/>
          <a:chExt cx="0" cy="0"/>
        </a:xfrm>
      </p:grpSpPr>
      <p:sp>
        <p:nvSpPr>
          <p:cNvPr id="10" name="スライド番号プレースホルダー 3">
            <a:extLst>
              <a:ext uri="{FF2B5EF4-FFF2-40B4-BE49-F238E27FC236}">
                <a16:creationId xmlns:a16="http://schemas.microsoft.com/office/drawing/2014/main" id="{0515B049-C74C-4441-9824-F0B239C9A833}"/>
              </a:ext>
            </a:extLst>
          </p:cNvPr>
          <p:cNvSpPr>
            <a:spLocks noGrp="1"/>
          </p:cNvSpPr>
          <p:nvPr>
            <p:ph type="sldNum" sz="quarter" idx="12"/>
          </p:nvPr>
        </p:nvSpPr>
        <p:spPr>
          <a:xfrm>
            <a:off x="3543300" y="4794480"/>
            <a:ext cx="2057400" cy="246629"/>
          </a:xfrm>
        </p:spPr>
        <p:txBody>
          <a:bodyPr/>
          <a:lstStyle/>
          <a:p>
            <a:fld id="{94996028-4936-4C92-A9A1-04585F7E9DD3}" type="slidenum">
              <a:rPr kumimoji="1" lang="ja-JP" altLang="en-US" smtClean="0"/>
              <a:pPr/>
              <a:t>‹#›</a:t>
            </a:fld>
            <a:endParaRPr kumimoji="1" lang="ja-JP" altLang="en-US"/>
          </a:p>
        </p:txBody>
      </p:sp>
      <p:sp>
        <p:nvSpPr>
          <p:cNvPr id="12" name="正方形/長方形 11">
            <a:extLst>
              <a:ext uri="{FF2B5EF4-FFF2-40B4-BE49-F238E27FC236}">
                <a16:creationId xmlns:a16="http://schemas.microsoft.com/office/drawing/2014/main" id="{5769A565-CFC7-ED42-ABD2-9FFE4176A09C}"/>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 name="コンテンツ プレースホルダー 2">
            <a:extLst>
              <a:ext uri="{FF2B5EF4-FFF2-40B4-BE49-F238E27FC236}">
                <a16:creationId xmlns:a16="http://schemas.microsoft.com/office/drawing/2014/main" id="{BD2E2CD4-1BE3-514B-A0AA-6A588A297714}"/>
              </a:ext>
            </a:extLst>
          </p:cNvPr>
          <p:cNvSpPr>
            <a:spLocks noGrp="1"/>
          </p:cNvSpPr>
          <p:nvPr>
            <p:ph idx="1"/>
          </p:nvPr>
        </p:nvSpPr>
        <p:spPr>
          <a:xfrm>
            <a:off x="2267744" y="822181"/>
            <a:ext cx="7886700" cy="2993137"/>
          </a:xfrm>
          <a:prstGeom prst="rect">
            <a:avLst/>
          </a:prstGeom>
        </p:spPr>
        <p:txBody>
          <a:bodyPr>
            <a:normAutofit/>
          </a:bodyPr>
          <a:lstStyle/>
          <a:p>
            <a:r>
              <a:rPr lang="en-US" altLang="ja-JP" dirty="0" err="1"/>
              <a:t>IchigoJam</a:t>
            </a:r>
            <a:r>
              <a:rPr lang="ja-JP" altLang="en-US" dirty="0"/>
              <a:t> </a:t>
            </a:r>
            <a:r>
              <a:rPr lang="en-US" altLang="ja-JP" dirty="0"/>
              <a:t>BASIC </a:t>
            </a:r>
            <a:r>
              <a:rPr lang="ja-JP" altLang="en-US" dirty="0"/>
              <a:t>基本情報</a:t>
            </a:r>
            <a:endParaRPr kumimoji="1" lang="en-US" altLang="ja-JP" dirty="0"/>
          </a:p>
        </p:txBody>
      </p:sp>
      <p:sp>
        <p:nvSpPr>
          <p:cNvPr id="11" name="タイトル 1">
            <a:extLst>
              <a:ext uri="{FF2B5EF4-FFF2-40B4-BE49-F238E27FC236}">
                <a16:creationId xmlns:a16="http://schemas.microsoft.com/office/drawing/2014/main" id="{2FFCF84D-0DAE-1E48-8FA5-BDC4C5F5EC47}"/>
              </a:ext>
            </a:extLst>
          </p:cNvPr>
          <p:cNvSpPr>
            <a:spLocks noGrp="1"/>
          </p:cNvSpPr>
          <p:nvPr>
            <p:ph type="title"/>
          </p:nvPr>
        </p:nvSpPr>
        <p:spPr>
          <a:xfrm>
            <a:off x="758153" y="134436"/>
            <a:ext cx="7757197" cy="554147"/>
          </a:xfrm>
          <a:prstGeom prst="rect">
            <a:avLst/>
          </a:prstGeom>
        </p:spPr>
        <p:txBody>
          <a:bodyPr/>
          <a:lstStyle/>
          <a:p>
            <a:r>
              <a:rPr kumimoji="1" lang="ja-JP" altLang="en-US" dirty="0"/>
              <a:t>指導のポイント</a:t>
            </a:r>
          </a:p>
        </p:txBody>
      </p:sp>
      <p:sp>
        <p:nvSpPr>
          <p:cNvPr id="14" name="コンテンツ プレースホルダー 2">
            <a:extLst>
              <a:ext uri="{FF2B5EF4-FFF2-40B4-BE49-F238E27FC236}">
                <a16:creationId xmlns:a16="http://schemas.microsoft.com/office/drawing/2014/main" id="{A5619A2E-EC9E-1243-9CA8-62A7184AF26E}"/>
              </a:ext>
            </a:extLst>
          </p:cNvPr>
          <p:cNvSpPr txBox="1">
            <a:spLocks/>
          </p:cNvSpPr>
          <p:nvPr userDrawn="1"/>
        </p:nvSpPr>
        <p:spPr>
          <a:xfrm>
            <a:off x="871541" y="1419622"/>
            <a:ext cx="7516887" cy="40443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400" dirty="0" err="1"/>
              <a:t>IchigoJam</a:t>
            </a:r>
            <a:r>
              <a:rPr lang="en-US" altLang="ja-JP" sz="2400" dirty="0"/>
              <a:t> BASIC</a:t>
            </a:r>
            <a:r>
              <a:rPr lang="ja-JP" altLang="en-US" sz="2400" dirty="0"/>
              <a:t>リファレンス</a:t>
            </a:r>
            <a:r>
              <a:rPr lang="en-US" altLang="ja-JP" sz="2400" dirty="0"/>
              <a:t>	</a:t>
            </a:r>
          </a:p>
          <a:p>
            <a:pPr marL="0" indent="0">
              <a:buNone/>
            </a:pPr>
            <a:r>
              <a:rPr lang="en-US" altLang="ja-JP" sz="1800" dirty="0"/>
              <a:t>Ver1.3 </a:t>
            </a:r>
            <a:r>
              <a:rPr lang="en-US" altLang="ja-JP" sz="1800" dirty="0">
                <a:hlinkClick r:id="rId2"/>
              </a:rPr>
              <a:t>https://ichigojam.net/IchigoJam.html</a:t>
            </a:r>
            <a:endParaRPr lang="en-US" altLang="ja-JP" sz="1800" dirty="0"/>
          </a:p>
          <a:p>
            <a:pPr marL="0" indent="0">
              <a:buNone/>
            </a:pPr>
            <a:r>
              <a:rPr lang="en-US" altLang="ja-JP" sz="1800" dirty="0"/>
              <a:t>Ver1.2 </a:t>
            </a:r>
            <a:r>
              <a:rPr lang="en-US" altLang="ja-JP" sz="1800" dirty="0">
                <a:hlinkClick r:id="rId3"/>
              </a:rPr>
              <a:t>https://ichigojam.net/IchigoJam-1.2.html</a:t>
            </a:r>
            <a:endParaRPr lang="en-US" altLang="ja-JP" sz="1800" dirty="0"/>
          </a:p>
          <a:p>
            <a:pPr marL="0" indent="0">
              <a:buNone/>
            </a:pPr>
            <a:endParaRPr lang="en-US" altLang="ja-JP" sz="1200" dirty="0"/>
          </a:p>
          <a:p>
            <a:pPr marL="0" indent="0">
              <a:buNone/>
            </a:pPr>
            <a:r>
              <a:rPr lang="en-US" altLang="ja-JP" sz="2400" dirty="0" err="1"/>
              <a:t>IchigoJam</a:t>
            </a:r>
            <a:r>
              <a:rPr lang="en-US" altLang="ja-JP" sz="2400" dirty="0"/>
              <a:t> Web</a:t>
            </a:r>
          </a:p>
          <a:p>
            <a:pPr marL="0" indent="0">
              <a:buNone/>
            </a:pPr>
            <a:r>
              <a:rPr lang="en-US" altLang="ja-JP" sz="1800" dirty="0">
                <a:hlinkClick r:id="rId4"/>
              </a:rPr>
              <a:t>https://fukuno.jig.jp/app/IchigoJam/</a:t>
            </a:r>
            <a:endParaRPr lang="en-US" altLang="ja-JP" sz="1800" dirty="0"/>
          </a:p>
          <a:p>
            <a:pPr marL="0" indent="0">
              <a:buNone/>
            </a:pPr>
            <a:endParaRPr lang="en-US" altLang="ja-JP" sz="1200" dirty="0"/>
          </a:p>
          <a:p>
            <a:pPr marL="0" indent="0">
              <a:buNone/>
            </a:pPr>
            <a:r>
              <a:rPr lang="en-US" altLang="ja-JP" sz="2400" dirty="0" err="1"/>
              <a:t>IchigoJam</a:t>
            </a:r>
            <a:r>
              <a:rPr lang="en-US" altLang="ja-JP" sz="2400" dirty="0"/>
              <a:t> </a:t>
            </a:r>
            <a:r>
              <a:rPr lang="ja-JP" altLang="en-US" sz="2400" dirty="0"/>
              <a:t>プリント</a:t>
            </a:r>
            <a:endParaRPr lang="en-US" altLang="ja-JP" sz="2400" dirty="0"/>
          </a:p>
          <a:p>
            <a:pPr marL="0" indent="0">
              <a:buNone/>
            </a:pPr>
            <a:r>
              <a:rPr lang="en-US" altLang="ja-JP" sz="1800" dirty="0">
                <a:hlinkClick r:id="rId5"/>
              </a:rPr>
              <a:t>https://ichigojam.github.io/print/ja/</a:t>
            </a:r>
            <a:endParaRPr lang="en-US" altLang="ja-JP" sz="1800" dirty="0"/>
          </a:p>
        </p:txBody>
      </p:sp>
      <p:sp>
        <p:nvSpPr>
          <p:cNvPr id="16" name="角丸四角形 15">
            <a:extLst>
              <a:ext uri="{FF2B5EF4-FFF2-40B4-BE49-F238E27FC236}">
                <a16:creationId xmlns:a16="http://schemas.microsoft.com/office/drawing/2014/main" id="{3DE40777-10F3-E141-8997-70DBEA6A10DF}"/>
              </a:ext>
            </a:extLst>
          </p:cNvPr>
          <p:cNvSpPr/>
          <p:nvPr userDrawn="1"/>
        </p:nvSpPr>
        <p:spPr>
          <a:xfrm>
            <a:off x="758153" y="717413"/>
            <a:ext cx="1468214" cy="530969"/>
          </a:xfrm>
          <a:prstGeom prst="roundRect">
            <a:avLst/>
          </a:prstGeom>
          <a:solidFill>
            <a:srgbClr val="ED7C3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メンター</a:t>
            </a:r>
            <a:r>
              <a:rPr kumimoji="1" lang="ja-JP" altLang="en-US" dirty="0"/>
              <a:t>向け</a:t>
            </a:r>
          </a:p>
        </p:txBody>
      </p:sp>
    </p:spTree>
    <p:extLst>
      <p:ext uri="{BB962C8B-B14F-4D97-AF65-F5344CB8AC3E}">
        <p14:creationId xmlns:p14="http://schemas.microsoft.com/office/powerpoint/2010/main" val="4158886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あとがき：指導ポイント2">
    <p:spTree>
      <p:nvGrpSpPr>
        <p:cNvPr id="1" name=""/>
        <p:cNvGrpSpPr/>
        <p:nvPr/>
      </p:nvGrpSpPr>
      <p:grpSpPr>
        <a:xfrm>
          <a:off x="0" y="0"/>
          <a:ext cx="0" cy="0"/>
          <a:chOff x="0" y="0"/>
          <a:chExt cx="0" cy="0"/>
        </a:xfrm>
      </p:grpSpPr>
      <p:sp>
        <p:nvSpPr>
          <p:cNvPr id="10" name="スライド番号プレースホルダー 3">
            <a:extLst>
              <a:ext uri="{FF2B5EF4-FFF2-40B4-BE49-F238E27FC236}">
                <a16:creationId xmlns:a16="http://schemas.microsoft.com/office/drawing/2014/main" id="{0515B049-C74C-4441-9824-F0B239C9A833}"/>
              </a:ext>
            </a:extLst>
          </p:cNvPr>
          <p:cNvSpPr>
            <a:spLocks noGrp="1"/>
          </p:cNvSpPr>
          <p:nvPr>
            <p:ph type="sldNum" sz="quarter" idx="12"/>
          </p:nvPr>
        </p:nvSpPr>
        <p:spPr>
          <a:xfrm>
            <a:off x="3543300" y="4794480"/>
            <a:ext cx="2057400" cy="246629"/>
          </a:xfrm>
        </p:spPr>
        <p:txBody>
          <a:bodyPr/>
          <a:lstStyle/>
          <a:p>
            <a:fld id="{94996028-4936-4C92-A9A1-04585F7E9DD3}" type="slidenum">
              <a:rPr kumimoji="1" lang="ja-JP" altLang="en-US" smtClean="0"/>
              <a:pPr/>
              <a:t>‹#›</a:t>
            </a:fld>
            <a:endParaRPr kumimoji="1" lang="ja-JP" altLang="en-US"/>
          </a:p>
        </p:txBody>
      </p:sp>
      <p:sp>
        <p:nvSpPr>
          <p:cNvPr id="12" name="正方形/長方形 11">
            <a:extLst>
              <a:ext uri="{FF2B5EF4-FFF2-40B4-BE49-F238E27FC236}">
                <a16:creationId xmlns:a16="http://schemas.microsoft.com/office/drawing/2014/main" id="{5769A565-CFC7-ED42-ABD2-9FFE4176A09C}"/>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 name="タイトル 1">
            <a:extLst>
              <a:ext uri="{FF2B5EF4-FFF2-40B4-BE49-F238E27FC236}">
                <a16:creationId xmlns:a16="http://schemas.microsoft.com/office/drawing/2014/main" id="{2FFCF84D-0DAE-1E48-8FA5-BDC4C5F5EC47}"/>
              </a:ext>
            </a:extLst>
          </p:cNvPr>
          <p:cNvSpPr>
            <a:spLocks noGrp="1"/>
          </p:cNvSpPr>
          <p:nvPr>
            <p:ph type="title"/>
          </p:nvPr>
        </p:nvSpPr>
        <p:spPr>
          <a:xfrm>
            <a:off x="758153" y="134436"/>
            <a:ext cx="7757197" cy="554147"/>
          </a:xfrm>
          <a:prstGeom prst="rect">
            <a:avLst/>
          </a:prstGeom>
        </p:spPr>
        <p:txBody>
          <a:bodyPr/>
          <a:lstStyle/>
          <a:p>
            <a:r>
              <a:rPr kumimoji="1" lang="ja-JP" altLang="en-US" dirty="0"/>
              <a:t>指導のポイント</a:t>
            </a:r>
          </a:p>
        </p:txBody>
      </p:sp>
      <p:sp>
        <p:nvSpPr>
          <p:cNvPr id="16" name="角丸四角形 15">
            <a:extLst>
              <a:ext uri="{FF2B5EF4-FFF2-40B4-BE49-F238E27FC236}">
                <a16:creationId xmlns:a16="http://schemas.microsoft.com/office/drawing/2014/main" id="{3DE40777-10F3-E141-8997-70DBEA6A10DF}"/>
              </a:ext>
            </a:extLst>
          </p:cNvPr>
          <p:cNvSpPr/>
          <p:nvPr userDrawn="1"/>
        </p:nvSpPr>
        <p:spPr>
          <a:xfrm>
            <a:off x="758153" y="717413"/>
            <a:ext cx="1468214" cy="530969"/>
          </a:xfrm>
          <a:prstGeom prst="roundRect">
            <a:avLst/>
          </a:prstGeom>
          <a:solidFill>
            <a:srgbClr val="ED7C3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メンター</a:t>
            </a:r>
            <a:r>
              <a:rPr kumimoji="1" lang="ja-JP" altLang="en-US" dirty="0"/>
              <a:t>向け</a:t>
            </a:r>
          </a:p>
        </p:txBody>
      </p:sp>
      <p:sp>
        <p:nvSpPr>
          <p:cNvPr id="9" name="コンテンツ プレースホルダー 2">
            <a:extLst>
              <a:ext uri="{FF2B5EF4-FFF2-40B4-BE49-F238E27FC236}">
                <a16:creationId xmlns:a16="http://schemas.microsoft.com/office/drawing/2014/main" id="{FB23228E-0E7E-D84F-B2DC-1E704AC69FE5}"/>
              </a:ext>
            </a:extLst>
          </p:cNvPr>
          <p:cNvSpPr>
            <a:spLocks noGrp="1"/>
          </p:cNvSpPr>
          <p:nvPr>
            <p:ph idx="1"/>
          </p:nvPr>
        </p:nvSpPr>
        <p:spPr>
          <a:xfrm>
            <a:off x="2267744" y="843558"/>
            <a:ext cx="7886700" cy="2993137"/>
          </a:xfrm>
          <a:prstGeom prst="rect">
            <a:avLst/>
          </a:prstGeom>
        </p:spPr>
        <p:txBody>
          <a:bodyPr>
            <a:normAutofit/>
          </a:bodyPr>
          <a:lstStyle/>
          <a:p>
            <a:r>
              <a:rPr lang="en-US" altLang="ja-JP" dirty="0" err="1"/>
              <a:t>SkyBerryJAM</a:t>
            </a:r>
            <a:r>
              <a:rPr lang="en-US" altLang="ja-JP" dirty="0"/>
              <a:t> </a:t>
            </a:r>
            <a:r>
              <a:rPr lang="ja-JP" altLang="en-US" dirty="0"/>
              <a:t>基本情報</a:t>
            </a:r>
            <a:endParaRPr kumimoji="1" lang="en-US" altLang="ja-JP" dirty="0"/>
          </a:p>
        </p:txBody>
      </p:sp>
      <p:sp>
        <p:nvSpPr>
          <p:cNvPr id="13" name="コンテンツ プレースホルダー 2">
            <a:extLst>
              <a:ext uri="{FF2B5EF4-FFF2-40B4-BE49-F238E27FC236}">
                <a16:creationId xmlns:a16="http://schemas.microsoft.com/office/drawing/2014/main" id="{0F1CF9FB-1611-E843-8CCB-C36D72F818DB}"/>
              </a:ext>
            </a:extLst>
          </p:cNvPr>
          <p:cNvSpPr txBox="1">
            <a:spLocks/>
          </p:cNvSpPr>
          <p:nvPr userDrawn="1"/>
        </p:nvSpPr>
        <p:spPr>
          <a:xfrm>
            <a:off x="758153" y="1347614"/>
            <a:ext cx="7516887" cy="40443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400" dirty="0" err="1"/>
              <a:t>SkyBerryJAM</a:t>
            </a:r>
            <a:r>
              <a:rPr lang="ja-JP" altLang="en-US" sz="2400" dirty="0"/>
              <a:t>基本情報</a:t>
            </a:r>
            <a:r>
              <a:rPr lang="en-US" altLang="ja-JP" sz="2400" dirty="0"/>
              <a:t>	</a:t>
            </a:r>
          </a:p>
          <a:p>
            <a:pPr marL="0" indent="0">
              <a:buNone/>
            </a:pPr>
            <a:r>
              <a:rPr lang="en-US" altLang="ja-JP" sz="1800" dirty="0">
                <a:hlinkClick r:id="rId2"/>
              </a:rPr>
              <a:t>http://www.tochigi-edu.ed.jp/tochigikogyo/nc2/index.php?page_id=225</a:t>
            </a:r>
            <a:endParaRPr lang="en-US" altLang="ja-JP" sz="1800" dirty="0"/>
          </a:p>
          <a:p>
            <a:pPr marL="0" indent="0">
              <a:buNone/>
            </a:pPr>
            <a:endParaRPr lang="en-US" altLang="ja-JP" sz="1100" dirty="0"/>
          </a:p>
          <a:p>
            <a:pPr marL="0" indent="0">
              <a:buNone/>
            </a:pPr>
            <a:r>
              <a:rPr lang="en-US" altLang="ja-JP" sz="2400" dirty="0" err="1"/>
              <a:t>SkyBerryJAM</a:t>
            </a:r>
            <a:r>
              <a:rPr lang="ja-JP" altLang="en-US" sz="2400" dirty="0"/>
              <a:t>購入サイト</a:t>
            </a:r>
            <a:endParaRPr lang="en-US" altLang="ja-JP" sz="2400" dirty="0"/>
          </a:p>
          <a:p>
            <a:pPr marL="0" indent="0">
              <a:buNone/>
            </a:pPr>
            <a:r>
              <a:rPr lang="en-US" altLang="ja-JP" sz="1800" dirty="0">
                <a:hlinkClick r:id="rId3"/>
              </a:rPr>
              <a:t>https://www.kashinoki.shop/?mode=cate&amp;cbid=2291222&amp;csid=0</a:t>
            </a:r>
            <a:endParaRPr lang="en-US" altLang="ja-JP" sz="1800" dirty="0"/>
          </a:p>
          <a:p>
            <a:pPr marL="0" indent="0">
              <a:buNone/>
            </a:pPr>
            <a:r>
              <a:rPr lang="en-US" altLang="ja-JP" sz="900" dirty="0"/>
              <a:t>4</a:t>
            </a:r>
            <a:r>
              <a:rPr lang="ja-JP" altLang="en-US" sz="900" dirty="0"/>
              <a:t>点セット</a:t>
            </a:r>
            <a:r>
              <a:rPr lang="en-US" altLang="ja-JP" sz="900" dirty="0"/>
              <a:t>(</a:t>
            </a:r>
            <a:r>
              <a:rPr lang="ja-JP" altLang="en-US" sz="900" dirty="0"/>
              <a:t>こども</a:t>
            </a:r>
            <a:r>
              <a:rPr lang="ja-JP" altLang="en-US" sz="900" dirty="0" err="1"/>
              <a:t>ぱそ</a:t>
            </a:r>
            <a:r>
              <a:rPr lang="ja-JP" altLang="en-US" sz="900" dirty="0"/>
              <a:t>こんスカイベリージャム組立キット</a:t>
            </a:r>
            <a:r>
              <a:rPr lang="en-US" altLang="ja-JP" sz="900" dirty="0"/>
              <a:t>+5</a:t>
            </a:r>
            <a:r>
              <a:rPr lang="ja-JP" altLang="en-US" sz="900" dirty="0"/>
              <a:t>インチ カーモニター</a:t>
            </a:r>
            <a:r>
              <a:rPr lang="en-US" altLang="ja-JP" sz="900" dirty="0"/>
              <a:t>+</a:t>
            </a:r>
            <a:r>
              <a:rPr lang="ja-JP" altLang="en-US" sz="900" dirty="0"/>
              <a:t>モニター用電源アダプタ</a:t>
            </a:r>
            <a:r>
              <a:rPr lang="en-US" altLang="ja-JP" sz="900" dirty="0"/>
              <a:t>+</a:t>
            </a:r>
            <a:r>
              <a:rPr lang="ja-JP" altLang="en-US" sz="900" dirty="0"/>
              <a:t>ミニキーボード）</a:t>
            </a:r>
            <a:r>
              <a:rPr lang="en-US" altLang="ja-JP" sz="900" dirty="0"/>
              <a:t>5,702</a:t>
            </a:r>
            <a:r>
              <a:rPr lang="ja-JP" altLang="en-US" sz="900" dirty="0"/>
              <a:t>円</a:t>
            </a:r>
          </a:p>
          <a:p>
            <a:pPr marL="0" indent="0">
              <a:buNone/>
            </a:pPr>
            <a:r>
              <a:rPr lang="en-US" altLang="ja-JP" sz="900" dirty="0"/>
              <a:t>4</a:t>
            </a:r>
            <a:r>
              <a:rPr lang="ja-JP" altLang="en-US" sz="900" dirty="0"/>
              <a:t>点セット</a:t>
            </a:r>
            <a:r>
              <a:rPr lang="en-US" altLang="ja-JP" sz="900" dirty="0"/>
              <a:t>(</a:t>
            </a:r>
            <a:r>
              <a:rPr lang="ja-JP" altLang="en-US" sz="900" dirty="0"/>
              <a:t>こども</a:t>
            </a:r>
            <a:r>
              <a:rPr lang="ja-JP" altLang="en-US" sz="900" dirty="0" err="1"/>
              <a:t>ぱそ</a:t>
            </a:r>
            <a:r>
              <a:rPr lang="ja-JP" altLang="en-US" sz="900" dirty="0"/>
              <a:t>こんスカイベリージャム完成品</a:t>
            </a:r>
            <a:r>
              <a:rPr lang="en-US" altLang="ja-JP" sz="900" dirty="0"/>
              <a:t>+5</a:t>
            </a:r>
            <a:r>
              <a:rPr lang="ja-JP" altLang="en-US" sz="900" dirty="0"/>
              <a:t>インチ カーモニター</a:t>
            </a:r>
            <a:r>
              <a:rPr lang="en-US" altLang="ja-JP" sz="900" dirty="0"/>
              <a:t>+</a:t>
            </a:r>
            <a:r>
              <a:rPr lang="ja-JP" altLang="en-US" sz="900" dirty="0"/>
              <a:t>モニター用電源アダプタ</a:t>
            </a:r>
            <a:r>
              <a:rPr lang="en-US" altLang="ja-JP" sz="900" dirty="0"/>
              <a:t>+</a:t>
            </a:r>
            <a:r>
              <a:rPr lang="ja-JP" altLang="en-US" sz="900" dirty="0"/>
              <a:t>ミニキーボード） </a:t>
            </a:r>
            <a:r>
              <a:rPr lang="en-US" altLang="ja-JP" sz="900" dirty="0"/>
              <a:t>6,242</a:t>
            </a:r>
            <a:r>
              <a:rPr lang="ja-JP" altLang="en-US" sz="900" dirty="0"/>
              <a:t>円</a:t>
            </a:r>
            <a:endParaRPr lang="en-US" altLang="ja-JP" sz="900" dirty="0"/>
          </a:p>
          <a:p>
            <a:pPr marL="0" indent="0">
              <a:buNone/>
            </a:pPr>
            <a:r>
              <a:rPr lang="ja-JP" altLang="en-US" sz="900" dirty="0"/>
              <a:t>距離センサー付きロボットカーベースキット</a:t>
            </a:r>
            <a:r>
              <a:rPr lang="en-US" altLang="ja-JP" sz="900" dirty="0"/>
              <a:t>(3000</a:t>
            </a:r>
            <a:r>
              <a:rPr lang="ja-JP" altLang="en-US" sz="900" dirty="0"/>
              <a:t>円</a:t>
            </a:r>
            <a:r>
              <a:rPr lang="en-US" altLang="ja-JP" sz="900" dirty="0"/>
              <a:t>)</a:t>
            </a:r>
          </a:p>
          <a:p>
            <a:pPr marL="0" indent="0">
              <a:buNone/>
            </a:pPr>
            <a:r>
              <a:rPr lang="en-US" altLang="ja-JP" sz="900" dirty="0"/>
              <a:t>※</a:t>
            </a:r>
            <a:r>
              <a:rPr lang="ja-JP" altLang="en-US" sz="900" dirty="0"/>
              <a:t>組立キットの組み立てにはハンダとドライバーが必要です。</a:t>
            </a:r>
            <a:endParaRPr lang="en-US" altLang="ja-JP" sz="900" dirty="0"/>
          </a:p>
          <a:p>
            <a:pPr marL="0" indent="0">
              <a:buNone/>
            </a:pPr>
            <a:endParaRPr lang="en-US" altLang="ja-JP" sz="2000" dirty="0"/>
          </a:p>
        </p:txBody>
      </p:sp>
    </p:spTree>
    <p:extLst>
      <p:ext uri="{BB962C8B-B14F-4D97-AF65-F5344CB8AC3E}">
        <p14:creationId xmlns:p14="http://schemas.microsoft.com/office/powerpoint/2010/main" val="3679691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あとがき：著作権">
    <p:spTree>
      <p:nvGrpSpPr>
        <p:cNvPr id="1" name=""/>
        <p:cNvGrpSpPr/>
        <p:nvPr/>
      </p:nvGrpSpPr>
      <p:grpSpPr>
        <a:xfrm>
          <a:off x="0" y="0"/>
          <a:ext cx="0" cy="0"/>
          <a:chOff x="0" y="0"/>
          <a:chExt cx="0" cy="0"/>
        </a:xfrm>
      </p:grpSpPr>
      <p:sp>
        <p:nvSpPr>
          <p:cNvPr id="10" name="スライド番号プレースホルダー 3">
            <a:extLst>
              <a:ext uri="{FF2B5EF4-FFF2-40B4-BE49-F238E27FC236}">
                <a16:creationId xmlns:a16="http://schemas.microsoft.com/office/drawing/2014/main" id="{0515B049-C74C-4441-9824-F0B239C9A833}"/>
              </a:ext>
            </a:extLst>
          </p:cNvPr>
          <p:cNvSpPr>
            <a:spLocks noGrp="1"/>
          </p:cNvSpPr>
          <p:nvPr>
            <p:ph type="sldNum" sz="quarter" idx="12"/>
          </p:nvPr>
        </p:nvSpPr>
        <p:spPr>
          <a:xfrm>
            <a:off x="3543300" y="4794480"/>
            <a:ext cx="2057400" cy="246629"/>
          </a:xfrm>
        </p:spPr>
        <p:txBody>
          <a:bodyPr/>
          <a:lstStyle/>
          <a:p>
            <a:fld id="{94996028-4936-4C92-A9A1-04585F7E9DD3}" type="slidenum">
              <a:rPr kumimoji="1" lang="ja-JP" altLang="en-US" smtClean="0"/>
              <a:pPr/>
              <a:t>‹#›</a:t>
            </a:fld>
            <a:endParaRPr kumimoji="1" lang="ja-JP" altLang="en-US"/>
          </a:p>
        </p:txBody>
      </p:sp>
      <p:pic>
        <p:nvPicPr>
          <p:cNvPr id="14" name="図 13">
            <a:extLst>
              <a:ext uri="{FF2B5EF4-FFF2-40B4-BE49-F238E27FC236}">
                <a16:creationId xmlns:a16="http://schemas.microsoft.com/office/drawing/2014/main" id="{78CF0402-2E5A-A047-A775-532FCEA5AB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6216" y="4793914"/>
            <a:ext cx="1217544" cy="293813"/>
          </a:xfrm>
          <a:prstGeom prst="rect">
            <a:avLst/>
          </a:prstGeom>
        </p:spPr>
      </p:pic>
      <p:sp>
        <p:nvSpPr>
          <p:cNvPr id="16" name="テキスト ボックス 15">
            <a:extLst>
              <a:ext uri="{FF2B5EF4-FFF2-40B4-BE49-F238E27FC236}">
                <a16:creationId xmlns:a16="http://schemas.microsoft.com/office/drawing/2014/main" id="{16EBC492-3E38-C843-8AF2-CA933AFC0ABE}"/>
              </a:ext>
            </a:extLst>
          </p:cNvPr>
          <p:cNvSpPr txBox="1"/>
          <p:nvPr userDrawn="1"/>
        </p:nvSpPr>
        <p:spPr>
          <a:xfrm>
            <a:off x="675504" y="1131590"/>
            <a:ext cx="7856936" cy="1938992"/>
          </a:xfrm>
          <a:prstGeom prst="rect">
            <a:avLst/>
          </a:prstGeom>
          <a:noFill/>
        </p:spPr>
        <p:txBody>
          <a:bodyPr wrap="square" rtlCol="0">
            <a:spAutoFit/>
          </a:bodyPr>
          <a:lstStyle/>
          <a:p>
            <a:pPr marL="285750" indent="-285750">
              <a:buFont typeface="Wingdings" panose="05000000000000000000" pitchFamily="2" charset="2"/>
              <a:buChar char="l"/>
            </a:pPr>
            <a:r>
              <a:rPr lang="en-US" altLang="ja-JP" sz="2000" b="1" dirty="0" err="1">
                <a:latin typeface="メイリオ" panose="020B0604030504040204" pitchFamily="50" charset="-128"/>
                <a:ea typeface="メイリオ" panose="020B0604030504040204" pitchFamily="50" charset="-128"/>
                <a:cs typeface="メイリオ" panose="020B0604030504040204" pitchFamily="50" charset="-128"/>
              </a:rPr>
              <a:t>SkyBerryJAM</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は栃木県立栃木工業高等学校が企画・商品化した子供向けプログラミング用パソコンです。</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pP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pP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pPr>
            <a:r>
              <a:rPr lang="en-US" altLang="ja-JP" sz="2000" b="1" dirty="0" err="1">
                <a:latin typeface="メイリオ" panose="020B0604030504040204" pitchFamily="50" charset="-128"/>
                <a:ea typeface="メイリオ" panose="020B0604030504040204" pitchFamily="50" charset="-128"/>
                <a:cs typeface="メイリオ" panose="020B0604030504040204" pitchFamily="50" charset="-128"/>
              </a:rPr>
              <a:t>Jammy</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Programming.KIDS</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、および、同ロゴは日鉄日立システムソリューションズ株式会社の登録商標です。</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a:extLst>
              <a:ext uri="{FF2B5EF4-FFF2-40B4-BE49-F238E27FC236}">
                <a16:creationId xmlns:a16="http://schemas.microsoft.com/office/drawing/2014/main" id="{5A922FB6-ED51-7545-9CBF-B3A62A52BCBE}"/>
              </a:ext>
            </a:extLst>
          </p:cNvPr>
          <p:cNvSpPr txBox="1"/>
          <p:nvPr userDrawn="1"/>
        </p:nvSpPr>
        <p:spPr>
          <a:xfrm>
            <a:off x="1126183" y="1756538"/>
            <a:ext cx="6830193" cy="584775"/>
          </a:xfrm>
          <a:prstGeom prst="rect">
            <a:avLst/>
          </a:prstGeom>
          <a:noFill/>
        </p:spPr>
        <p:txBody>
          <a:bodyPr wrap="square" rtlCol="0">
            <a:spAutoFit/>
          </a:bodyPr>
          <a:lstStyle/>
          <a:p>
            <a:r>
              <a:rPr lang="ja-JP" altLang="en-US" sz="1600" dirty="0"/>
              <a:t>・</a:t>
            </a:r>
            <a:r>
              <a:rPr lang="en-US" altLang="ja-JP" sz="1600" dirty="0" err="1"/>
              <a:t>SkyBerryJAM</a:t>
            </a:r>
            <a:r>
              <a:rPr lang="ja-JP" altLang="en-US" sz="1600" dirty="0"/>
              <a:t>は栃木県立栃木工業高等学校が管理する登録商標であり、</a:t>
            </a:r>
            <a:endParaRPr lang="en-US" altLang="ja-JP" sz="1600" dirty="0"/>
          </a:p>
          <a:p>
            <a:r>
              <a:rPr lang="ja-JP" altLang="en-US" sz="1600" dirty="0"/>
              <a:t>　</a:t>
            </a:r>
            <a:r>
              <a:rPr lang="en-US" altLang="ja-JP" sz="1600" dirty="0" err="1"/>
              <a:t>SkyBerryJAM</a:t>
            </a:r>
            <a:r>
              <a:rPr lang="ja-JP" altLang="en-US" sz="1600" dirty="0"/>
              <a:t>は栃木県立栃木工業高等学校の商標です。</a:t>
            </a:r>
            <a:endParaRPr lang="en-US" altLang="ja-JP" sz="1600" dirty="0"/>
          </a:p>
        </p:txBody>
      </p:sp>
      <p:sp>
        <p:nvSpPr>
          <p:cNvPr id="18" name="テキスト ボックス 17">
            <a:extLst>
              <a:ext uri="{FF2B5EF4-FFF2-40B4-BE49-F238E27FC236}">
                <a16:creationId xmlns:a16="http://schemas.microsoft.com/office/drawing/2014/main" id="{A9680473-4041-B844-9475-68CE8139F6A5}"/>
              </a:ext>
            </a:extLst>
          </p:cNvPr>
          <p:cNvSpPr txBox="1"/>
          <p:nvPr userDrawn="1"/>
        </p:nvSpPr>
        <p:spPr>
          <a:xfrm>
            <a:off x="1019487" y="3224254"/>
            <a:ext cx="5047626" cy="1569660"/>
          </a:xfrm>
          <a:prstGeom prst="rect">
            <a:avLst/>
          </a:prstGeom>
          <a:noFill/>
        </p:spPr>
        <p:txBody>
          <a:bodyPr wrap="square" rtlCol="0">
            <a:spAutoFit/>
          </a:bodyPr>
          <a:lstStyle/>
          <a:p>
            <a:r>
              <a:rPr lang="ja-JP" altLang="en-US" sz="1600" dirty="0"/>
              <a:t>・カトラリーカード標準版</a:t>
            </a:r>
            <a:endParaRPr lang="en-US" altLang="ja-JP" sz="1600" dirty="0"/>
          </a:p>
          <a:p>
            <a:r>
              <a:rPr lang="en-US" altLang="ja-JP" sz="1600" dirty="0"/>
              <a:t>CC BY </a:t>
            </a:r>
            <a:r>
              <a:rPr lang="ja-JP" altLang="en-US" sz="1600" dirty="0"/>
              <a:t>日鉄日立システムソリューションズ株式会社</a:t>
            </a:r>
            <a:endParaRPr lang="en-US" altLang="ja-JP" sz="1600" dirty="0"/>
          </a:p>
          <a:p>
            <a:r>
              <a:rPr lang="ja-JP" altLang="en-US" sz="1600" dirty="0"/>
              <a:t>　　　　</a:t>
            </a:r>
            <a:r>
              <a:rPr lang="en-US" altLang="ja-JP" sz="1600" u="sng" dirty="0">
                <a:solidFill>
                  <a:srgbClr val="3367A5"/>
                </a:solidFill>
              </a:rPr>
              <a:t>https://</a:t>
            </a:r>
            <a:r>
              <a:rPr lang="en-US" altLang="ja-JP" sz="1600" u="sng" dirty="0" err="1">
                <a:solidFill>
                  <a:srgbClr val="3367A5"/>
                </a:solidFill>
              </a:rPr>
              <a:t>jammy.nhs.co.jp</a:t>
            </a:r>
            <a:r>
              <a:rPr lang="en-US" altLang="ja-JP" sz="1600" u="sng" dirty="0">
                <a:solidFill>
                  <a:srgbClr val="3367A5"/>
                </a:solidFill>
              </a:rPr>
              <a:t>/download/</a:t>
            </a:r>
          </a:p>
          <a:p>
            <a:r>
              <a:rPr lang="ja-JP" altLang="en-US" sz="1600" dirty="0"/>
              <a:t>・</a:t>
            </a:r>
            <a:r>
              <a:rPr lang="en-US" altLang="ja-JP" sz="1600" dirty="0" err="1"/>
              <a:t>IchigoJam</a:t>
            </a:r>
            <a:r>
              <a:rPr lang="ja-JP" altLang="en-US" sz="1600" dirty="0"/>
              <a:t> </a:t>
            </a:r>
            <a:r>
              <a:rPr lang="en-US" altLang="ja-JP" sz="1600" dirty="0"/>
              <a:t>Font</a:t>
            </a:r>
          </a:p>
          <a:p>
            <a:r>
              <a:rPr lang="en-US" altLang="ja-JP" sz="1600" dirty="0"/>
              <a:t>CC BY jig.jp</a:t>
            </a:r>
          </a:p>
          <a:p>
            <a:r>
              <a:rPr lang="en-US" altLang="ja-JP" sz="1600" dirty="0"/>
              <a:t>           </a:t>
            </a:r>
            <a:r>
              <a:rPr lang="en-US" altLang="ja-JP" sz="1600" dirty="0">
                <a:solidFill>
                  <a:srgbClr val="3367A5"/>
                </a:solidFill>
                <a:hlinkClick r:id="rId3">
                  <a:extLst>
                    <a:ext uri="{A12FA001-AC4F-418D-AE19-62706E023703}">
                      <ahyp:hlinkClr xmlns:ahyp="http://schemas.microsoft.com/office/drawing/2018/hyperlinkcolor" val="tx"/>
                    </a:ext>
                  </a:extLst>
                </a:hlinkClick>
              </a:rPr>
              <a:t>https://ichigojam.net/</a:t>
            </a:r>
            <a:endParaRPr lang="en-US" altLang="ja-JP" sz="1600" dirty="0">
              <a:solidFill>
                <a:srgbClr val="3367A5"/>
              </a:solidFill>
            </a:endParaRPr>
          </a:p>
        </p:txBody>
      </p:sp>
      <p:sp>
        <p:nvSpPr>
          <p:cNvPr id="11" name="タイトル 1">
            <a:extLst>
              <a:ext uri="{FF2B5EF4-FFF2-40B4-BE49-F238E27FC236}">
                <a16:creationId xmlns:a16="http://schemas.microsoft.com/office/drawing/2014/main" id="{AC5508A7-1932-204C-8631-A74B0E92BA44}"/>
              </a:ext>
            </a:extLst>
          </p:cNvPr>
          <p:cNvSpPr txBox="1">
            <a:spLocks/>
          </p:cNvSpPr>
          <p:nvPr userDrawn="1"/>
        </p:nvSpPr>
        <p:spPr>
          <a:xfrm>
            <a:off x="758153" y="134436"/>
            <a:ext cx="7757197" cy="554147"/>
          </a:xfrm>
          <a:prstGeom prst="rect">
            <a:avLst/>
          </a:prstGeom>
        </p:spPr>
        <p:txBody>
          <a:bodyPr lIns="108000" tIns="108000" rIns="72000" bIns="0" anchor="ctr" anchorCtr="0"/>
          <a:lstStyle>
            <a:lvl1pPr algn="l" defTabSz="914377" rtl="0" eaLnBrk="1" latinLnBrk="0" hangingPunct="1">
              <a:lnSpc>
                <a:spcPct val="100000"/>
              </a:lnSpc>
              <a:spcBef>
                <a:spcPct val="0"/>
              </a:spcBef>
              <a:buNone/>
              <a:defRPr kumimoji="1" sz="3800" b="1" strike="noStrike"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a:t>著作権・商標等について</a:t>
            </a:r>
            <a:endParaRPr lang="ja-JP" altLang="en-US" dirty="0"/>
          </a:p>
        </p:txBody>
      </p:sp>
      <p:sp>
        <p:nvSpPr>
          <p:cNvPr id="12" name="正方形/長方形 11">
            <a:extLst>
              <a:ext uri="{FF2B5EF4-FFF2-40B4-BE49-F238E27FC236}">
                <a16:creationId xmlns:a16="http://schemas.microsoft.com/office/drawing/2014/main" id="{5769A565-CFC7-ED42-ABD2-9FFE4176A09C}"/>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299336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基本：赤">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8" name="角丸四角形 7">
            <a:extLst>
              <a:ext uri="{FF2B5EF4-FFF2-40B4-BE49-F238E27FC236}">
                <a16:creationId xmlns:a16="http://schemas.microsoft.com/office/drawing/2014/main" id="{7C7AD596-4F1D-F84B-B435-CB9922518864}"/>
              </a:ext>
            </a:extLst>
          </p:cNvPr>
          <p:cNvSpPr/>
          <p:nvPr userDrawn="1"/>
        </p:nvSpPr>
        <p:spPr>
          <a:xfrm>
            <a:off x="639266" y="915566"/>
            <a:ext cx="7886700" cy="3744416"/>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5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871538" y="915566"/>
            <a:ext cx="7444878" cy="3744416"/>
          </a:xfrm>
          <a:prstGeom prst="rect">
            <a:avLst/>
          </a:prstGeom>
        </p:spPr>
        <p:txBody>
          <a:bodyPr/>
          <a:lstStyle>
            <a:lvl1pPr marL="0" indent="0">
              <a:buNone/>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a:t>マスター テキストの書式設定</a:t>
            </a:r>
            <a:endParaRPr kumimoji="1" lang="ja-JP" altLang="en-US" dirty="0"/>
          </a:p>
        </p:txBody>
      </p:sp>
      <p:sp>
        <p:nvSpPr>
          <p:cNvPr id="9" name="タイトル 1">
            <a:extLst>
              <a:ext uri="{FF2B5EF4-FFF2-40B4-BE49-F238E27FC236}">
                <a16:creationId xmlns:a16="http://schemas.microsoft.com/office/drawing/2014/main" id="{CB370894-1AE0-C145-BB9E-F098D45DB58F}"/>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0" name="正方形/長方形 9">
            <a:extLst>
              <a:ext uri="{FF2B5EF4-FFF2-40B4-BE49-F238E27FC236}">
                <a16:creationId xmlns:a16="http://schemas.microsoft.com/office/drawing/2014/main" id="{603F88AD-CFBB-FD42-A259-9C16641073E8}"/>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26839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基本：下半赤">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8" name="角丸四角形 7">
            <a:extLst>
              <a:ext uri="{FF2B5EF4-FFF2-40B4-BE49-F238E27FC236}">
                <a16:creationId xmlns:a16="http://schemas.microsoft.com/office/drawing/2014/main" id="{7C7AD596-4F1D-F84B-B435-CB9922518864}"/>
              </a:ext>
            </a:extLst>
          </p:cNvPr>
          <p:cNvSpPr/>
          <p:nvPr userDrawn="1"/>
        </p:nvSpPr>
        <p:spPr>
          <a:xfrm>
            <a:off x="639266" y="2614932"/>
            <a:ext cx="7886700" cy="2226822"/>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5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871538" y="2614932"/>
            <a:ext cx="7444878" cy="2226822"/>
          </a:xfrm>
          <a:prstGeom prst="rect">
            <a:avLst/>
          </a:prstGeom>
        </p:spPr>
        <p:txBody>
          <a:bodyPr/>
          <a:lstStyle>
            <a:lvl1pPr marL="0" indent="0">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a:t>マスター テキストの書式設定</a:t>
            </a:r>
            <a:endParaRPr kumimoji="1" lang="ja-JP" altLang="en-US" dirty="0"/>
          </a:p>
        </p:txBody>
      </p:sp>
      <p:sp>
        <p:nvSpPr>
          <p:cNvPr id="5" name="テキスト プレースホルダー 4">
            <a:extLst>
              <a:ext uri="{FF2B5EF4-FFF2-40B4-BE49-F238E27FC236}">
                <a16:creationId xmlns:a16="http://schemas.microsoft.com/office/drawing/2014/main" id="{02EAA7A1-1A81-C545-83EA-C1E7457FC36C}"/>
              </a:ext>
            </a:extLst>
          </p:cNvPr>
          <p:cNvSpPr>
            <a:spLocks noGrp="1"/>
          </p:cNvSpPr>
          <p:nvPr>
            <p:ph type="body" sz="quarter" idx="13"/>
          </p:nvPr>
        </p:nvSpPr>
        <p:spPr>
          <a:xfrm>
            <a:off x="624593" y="771550"/>
            <a:ext cx="7886700" cy="1728192"/>
          </a:xfrm>
          <a:prstGeom prst="rect">
            <a:avLst/>
          </a:prstGeom>
        </p:spPr>
        <p:txBody>
          <a:bodyPr/>
          <a:lstStyle>
            <a:lvl1pPr>
              <a:defRPr sz="3200"/>
            </a:lvl1pPr>
            <a:lvl2pPr>
              <a:defRPr sz="2800"/>
            </a:lvl2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p:txBody>
      </p:sp>
      <p:sp>
        <p:nvSpPr>
          <p:cNvPr id="9" name="タイトル 1">
            <a:extLst>
              <a:ext uri="{FF2B5EF4-FFF2-40B4-BE49-F238E27FC236}">
                <a16:creationId xmlns:a16="http://schemas.microsoft.com/office/drawing/2014/main" id="{1C411A10-79C6-6745-89D4-46A6017C1136}"/>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0" name="正方形/長方形 9">
            <a:extLst>
              <a:ext uri="{FF2B5EF4-FFF2-40B4-BE49-F238E27FC236}">
                <a16:creationId xmlns:a16="http://schemas.microsoft.com/office/drawing/2014/main" id="{84BF2B3C-BC2D-FE48-A729-A8A45FD32081}"/>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3602454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pic>
        <p:nvPicPr>
          <p:cNvPr id="9" name="図 8" descr="D:\画像\NHSLOGO\logo.gif">
            <a:extLst>
              <a:ext uri="{FF2B5EF4-FFF2-40B4-BE49-F238E27FC236}">
                <a16:creationId xmlns:a16="http://schemas.microsoft.com/office/drawing/2014/main" id="{8EFF7A60-33F8-794B-8FA1-B905CD65836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93" y="116632"/>
            <a:ext cx="2736215" cy="457200"/>
          </a:xfrm>
          <a:prstGeom prst="rect">
            <a:avLst/>
          </a:prstGeom>
          <a:noFill/>
          <a:ln>
            <a:noFill/>
          </a:ln>
        </p:spPr>
      </p:pic>
      <p:sp>
        <p:nvSpPr>
          <p:cNvPr id="11" name="サブタイトル 2">
            <a:extLst>
              <a:ext uri="{FF2B5EF4-FFF2-40B4-BE49-F238E27FC236}">
                <a16:creationId xmlns:a16="http://schemas.microsoft.com/office/drawing/2014/main" id="{05A3445C-CC86-6C4C-8AF5-8B1FC805C88A}"/>
              </a:ext>
            </a:extLst>
          </p:cNvPr>
          <p:cNvSpPr>
            <a:spLocks noGrp="1"/>
          </p:cNvSpPr>
          <p:nvPr>
            <p:ph type="subTitle" idx="1"/>
          </p:nvPr>
        </p:nvSpPr>
        <p:spPr>
          <a:xfrm>
            <a:off x="1143000" y="3590067"/>
            <a:ext cx="6858000" cy="565858"/>
          </a:xfrm>
          <a:prstGeom prst="rect">
            <a:avLst/>
          </a:prstGeom>
        </p:spPr>
        <p:txBody>
          <a:bodyPr/>
          <a:lstStyle>
            <a:lvl1pPr marL="0" indent="0" algn="ctr">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cxnSp>
        <p:nvCxnSpPr>
          <p:cNvPr id="12" name="直線コネクタ 11">
            <a:extLst>
              <a:ext uri="{FF2B5EF4-FFF2-40B4-BE49-F238E27FC236}">
                <a16:creationId xmlns:a16="http://schemas.microsoft.com/office/drawing/2014/main" id="{ADBB8F67-C72B-9A42-99C8-46BD9990BFD5}"/>
              </a:ext>
            </a:extLst>
          </p:cNvPr>
          <p:cNvCxnSpPr/>
          <p:nvPr userDrawn="1"/>
        </p:nvCxnSpPr>
        <p:spPr>
          <a:xfrm>
            <a:off x="1143000" y="3518059"/>
            <a:ext cx="6858000" cy="0"/>
          </a:xfrm>
          <a:prstGeom prst="line">
            <a:avLst/>
          </a:prstGeom>
          <a:ln w="76200">
            <a:solidFill>
              <a:srgbClr val="E62321"/>
            </a:solidFill>
          </a:ln>
        </p:spPr>
        <p:style>
          <a:lnRef idx="1">
            <a:schemeClr val="accent1"/>
          </a:lnRef>
          <a:fillRef idx="0">
            <a:schemeClr val="accent1"/>
          </a:fillRef>
          <a:effectRef idx="0">
            <a:schemeClr val="accent1"/>
          </a:effectRef>
          <a:fontRef idx="minor">
            <a:schemeClr val="tx1"/>
          </a:fontRef>
        </p:style>
      </p:cxnSp>
      <p:sp>
        <p:nvSpPr>
          <p:cNvPr id="15" name="タイトル 1">
            <a:extLst>
              <a:ext uri="{FF2B5EF4-FFF2-40B4-BE49-F238E27FC236}">
                <a16:creationId xmlns:a16="http://schemas.microsoft.com/office/drawing/2014/main" id="{C9A2BAEC-6222-3440-9CBA-DD35415247C0}"/>
              </a:ext>
            </a:extLst>
          </p:cNvPr>
          <p:cNvSpPr txBox="1">
            <a:spLocks/>
          </p:cNvSpPr>
          <p:nvPr userDrawn="1"/>
        </p:nvSpPr>
        <p:spPr>
          <a:xfrm>
            <a:off x="539552" y="72021"/>
            <a:ext cx="8064896" cy="3969395"/>
          </a:xfrm>
          <a:prstGeom prst="rect">
            <a:avLst/>
          </a:prstGeom>
        </p:spPr>
        <p:txBody>
          <a:bodyPr vert="horz" lIns="91440" tIns="45720" rIns="91440" bIns="45720" rtlCol="0" anchor="ctr" anchorCtr="1">
            <a:normAutofit/>
          </a:bodyPr>
          <a:lstStyle>
            <a:lvl1pPr algn="l" defTabSz="914400" rtl="0" eaLnBrk="1" latinLnBrk="0" hangingPunct="1">
              <a:lnSpc>
                <a:spcPct val="90000"/>
              </a:lnSpc>
              <a:spcBef>
                <a:spcPct val="0"/>
              </a:spcBef>
              <a:buNone/>
              <a:defRPr kumimoji="1" sz="4400" b="1" strike="noStrike"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ctr"/>
            <a:r>
              <a:rPr lang="en-US" altLang="ja-JP" sz="5400" dirty="0" err="1"/>
              <a:t>Jammy</a:t>
            </a:r>
            <a:r>
              <a:rPr lang="ja-JP" altLang="en-US" sz="5400"/>
              <a:t>！</a:t>
            </a:r>
            <a:br>
              <a:rPr lang="en-US" altLang="ja-JP" sz="5400" dirty="0"/>
            </a:br>
            <a:r>
              <a:rPr lang="en-US" altLang="ja-JP" sz="5400" dirty="0"/>
              <a:t>Program</a:t>
            </a:r>
            <a:r>
              <a:rPr lang="ja-JP" altLang="en-US" sz="5400"/>
              <a:t>ｍ</a:t>
            </a:r>
            <a:r>
              <a:rPr lang="en-US" altLang="ja-JP" sz="5400" dirty="0" err="1"/>
              <a:t>ing.KIDS</a:t>
            </a:r>
            <a:endParaRPr lang="ja-JP" altLang="en-US" dirty="0"/>
          </a:p>
        </p:txBody>
      </p:sp>
    </p:spTree>
    <p:extLst>
      <p:ext uri="{BB962C8B-B14F-4D97-AF65-F5344CB8AC3E}">
        <p14:creationId xmlns:p14="http://schemas.microsoft.com/office/powerpoint/2010/main" val="281911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表紙：メンター用">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pic>
        <p:nvPicPr>
          <p:cNvPr id="9" name="図 8" descr="D:\画像\NHSLOGO\logo.gif">
            <a:extLst>
              <a:ext uri="{FF2B5EF4-FFF2-40B4-BE49-F238E27FC236}">
                <a16:creationId xmlns:a16="http://schemas.microsoft.com/office/drawing/2014/main" id="{8EFF7A60-33F8-794B-8FA1-B905CD65836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93" y="116632"/>
            <a:ext cx="2736215" cy="457200"/>
          </a:xfrm>
          <a:prstGeom prst="rect">
            <a:avLst/>
          </a:prstGeom>
          <a:noFill/>
          <a:ln>
            <a:noFill/>
          </a:ln>
        </p:spPr>
      </p:pic>
      <p:sp>
        <p:nvSpPr>
          <p:cNvPr id="11" name="サブタイトル 2">
            <a:extLst>
              <a:ext uri="{FF2B5EF4-FFF2-40B4-BE49-F238E27FC236}">
                <a16:creationId xmlns:a16="http://schemas.microsoft.com/office/drawing/2014/main" id="{05A3445C-CC86-6C4C-8AF5-8B1FC805C88A}"/>
              </a:ext>
            </a:extLst>
          </p:cNvPr>
          <p:cNvSpPr>
            <a:spLocks noGrp="1"/>
          </p:cNvSpPr>
          <p:nvPr>
            <p:ph type="subTitle" idx="1"/>
          </p:nvPr>
        </p:nvSpPr>
        <p:spPr>
          <a:xfrm>
            <a:off x="1143000" y="3590067"/>
            <a:ext cx="6858000" cy="565858"/>
          </a:xfrm>
          <a:prstGeom prst="rect">
            <a:avLst/>
          </a:prstGeom>
        </p:spPr>
        <p:txBody>
          <a:bodyPr/>
          <a:lstStyle>
            <a:lvl1pPr marL="0" indent="0" algn="ctr">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cxnSp>
        <p:nvCxnSpPr>
          <p:cNvPr id="12" name="直線コネクタ 11">
            <a:extLst>
              <a:ext uri="{FF2B5EF4-FFF2-40B4-BE49-F238E27FC236}">
                <a16:creationId xmlns:a16="http://schemas.microsoft.com/office/drawing/2014/main" id="{ADBB8F67-C72B-9A42-99C8-46BD9990BFD5}"/>
              </a:ext>
            </a:extLst>
          </p:cNvPr>
          <p:cNvCxnSpPr/>
          <p:nvPr userDrawn="1"/>
        </p:nvCxnSpPr>
        <p:spPr>
          <a:xfrm>
            <a:off x="1143000" y="3518059"/>
            <a:ext cx="6858000" cy="0"/>
          </a:xfrm>
          <a:prstGeom prst="line">
            <a:avLst/>
          </a:prstGeom>
          <a:ln w="76200">
            <a:solidFill>
              <a:srgbClr val="E62321"/>
            </a:solidFill>
          </a:ln>
        </p:spPr>
        <p:style>
          <a:lnRef idx="1">
            <a:schemeClr val="accent1"/>
          </a:lnRef>
          <a:fillRef idx="0">
            <a:schemeClr val="accent1"/>
          </a:fillRef>
          <a:effectRef idx="0">
            <a:schemeClr val="accent1"/>
          </a:effectRef>
          <a:fontRef idx="minor">
            <a:schemeClr val="tx1"/>
          </a:fontRef>
        </p:style>
      </p:cxnSp>
      <p:sp>
        <p:nvSpPr>
          <p:cNvPr id="15" name="タイトル 1">
            <a:extLst>
              <a:ext uri="{FF2B5EF4-FFF2-40B4-BE49-F238E27FC236}">
                <a16:creationId xmlns:a16="http://schemas.microsoft.com/office/drawing/2014/main" id="{C9A2BAEC-6222-3440-9CBA-DD35415247C0}"/>
              </a:ext>
            </a:extLst>
          </p:cNvPr>
          <p:cNvSpPr txBox="1">
            <a:spLocks/>
          </p:cNvSpPr>
          <p:nvPr userDrawn="1"/>
        </p:nvSpPr>
        <p:spPr>
          <a:xfrm>
            <a:off x="539552" y="72021"/>
            <a:ext cx="8064896" cy="3969395"/>
          </a:xfrm>
          <a:prstGeom prst="rect">
            <a:avLst/>
          </a:prstGeom>
        </p:spPr>
        <p:txBody>
          <a:bodyPr vert="horz" lIns="91440" tIns="45720" rIns="91440" bIns="45720" rtlCol="0" anchor="ctr" anchorCtr="1">
            <a:normAutofit/>
          </a:bodyPr>
          <a:lstStyle>
            <a:lvl1pPr algn="l" defTabSz="914400" rtl="0" eaLnBrk="1" latinLnBrk="0" hangingPunct="1">
              <a:lnSpc>
                <a:spcPct val="90000"/>
              </a:lnSpc>
              <a:spcBef>
                <a:spcPct val="0"/>
              </a:spcBef>
              <a:buNone/>
              <a:defRPr kumimoji="1" sz="4400" b="1" strike="noStrike"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ctr"/>
            <a:r>
              <a:rPr lang="en-US" altLang="ja-JP" sz="5400" dirty="0" err="1"/>
              <a:t>Jammy</a:t>
            </a:r>
            <a:r>
              <a:rPr lang="ja-JP" altLang="en-US" sz="5400"/>
              <a:t>！</a:t>
            </a:r>
            <a:br>
              <a:rPr lang="en-US" altLang="ja-JP" sz="5400" dirty="0"/>
            </a:br>
            <a:r>
              <a:rPr lang="en-US" altLang="ja-JP" sz="5400" dirty="0"/>
              <a:t>Program</a:t>
            </a:r>
            <a:r>
              <a:rPr lang="ja-JP" altLang="en-US" sz="5400"/>
              <a:t>ｍ</a:t>
            </a:r>
            <a:r>
              <a:rPr lang="en-US" altLang="ja-JP" sz="5400" dirty="0" err="1"/>
              <a:t>ing.KIDS</a:t>
            </a:r>
            <a:endParaRPr lang="ja-JP" altLang="en-US" dirty="0"/>
          </a:p>
        </p:txBody>
      </p:sp>
      <p:sp>
        <p:nvSpPr>
          <p:cNvPr id="17" name="角丸四角形 16">
            <a:extLst>
              <a:ext uri="{FF2B5EF4-FFF2-40B4-BE49-F238E27FC236}">
                <a16:creationId xmlns:a16="http://schemas.microsoft.com/office/drawing/2014/main" id="{4E2BA379-9E82-3D41-B171-8DF4553F564C}"/>
              </a:ext>
            </a:extLst>
          </p:cNvPr>
          <p:cNvSpPr/>
          <p:nvPr userDrawn="1"/>
        </p:nvSpPr>
        <p:spPr>
          <a:xfrm>
            <a:off x="871538" y="627534"/>
            <a:ext cx="1468214" cy="530969"/>
          </a:xfrm>
          <a:prstGeom prst="roundRect">
            <a:avLst/>
          </a:prstGeom>
          <a:solidFill>
            <a:srgbClr val="ED7C3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メンター</a:t>
            </a:r>
            <a:r>
              <a:rPr kumimoji="1" lang="ja-JP" altLang="en-US" dirty="0"/>
              <a:t>向け</a:t>
            </a:r>
          </a:p>
        </p:txBody>
      </p:sp>
    </p:spTree>
    <p:extLst>
      <p:ext uri="{BB962C8B-B14F-4D97-AF65-F5344CB8AC3E}">
        <p14:creationId xmlns:p14="http://schemas.microsoft.com/office/powerpoint/2010/main" val="3751498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基本：">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3" name="コンテンツ プレースホルダー 2"/>
          <p:cNvSpPr>
            <a:spLocks noGrp="1"/>
          </p:cNvSpPr>
          <p:nvPr>
            <p:ph idx="1"/>
          </p:nvPr>
        </p:nvSpPr>
        <p:spPr>
          <a:xfrm>
            <a:off x="628650" y="771550"/>
            <a:ext cx="7886700" cy="3861173"/>
          </a:xfrm>
          <a:prstGeom prst="rect">
            <a:avLst/>
          </a:prstGeom>
        </p:spPr>
        <p:txBody>
          <a:bodyPr/>
          <a:lstStyle>
            <a:lvl1pPr>
              <a:defRPr sz="2600"/>
            </a:lvl1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7" name="正方形/長方形 6"/>
          <p:cNvSpPr/>
          <p:nvPr/>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818735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基本：メンター用">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1563369"/>
            <a:ext cx="7886700" cy="2993137"/>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8" name="角丸四角形 7">
            <a:extLst>
              <a:ext uri="{FF2B5EF4-FFF2-40B4-BE49-F238E27FC236}">
                <a16:creationId xmlns:a16="http://schemas.microsoft.com/office/drawing/2014/main" id="{5F8CFFB5-7479-284E-9767-E8178D3190FF}"/>
              </a:ext>
            </a:extLst>
          </p:cNvPr>
          <p:cNvSpPr/>
          <p:nvPr userDrawn="1"/>
        </p:nvSpPr>
        <p:spPr>
          <a:xfrm>
            <a:off x="758153" y="717413"/>
            <a:ext cx="1468214" cy="530969"/>
          </a:xfrm>
          <a:prstGeom prst="roundRect">
            <a:avLst/>
          </a:prstGeom>
          <a:solidFill>
            <a:srgbClr val="ED7C3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メンター</a:t>
            </a:r>
            <a:r>
              <a:rPr kumimoji="1" lang="ja-JP" altLang="en-US" dirty="0"/>
              <a:t>向け</a:t>
            </a:r>
          </a:p>
        </p:txBody>
      </p:sp>
      <p:sp>
        <p:nvSpPr>
          <p:cNvPr id="9" name="タイトル 1">
            <a:extLst>
              <a:ext uri="{FF2B5EF4-FFF2-40B4-BE49-F238E27FC236}">
                <a16:creationId xmlns:a16="http://schemas.microsoft.com/office/drawing/2014/main" id="{7C9D0DCC-04A9-4643-AA59-70ECD6F955E2}"/>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0" name="正方形/長方形 9">
            <a:extLst>
              <a:ext uri="{FF2B5EF4-FFF2-40B4-BE49-F238E27FC236}">
                <a16:creationId xmlns:a16="http://schemas.microsoft.com/office/drawing/2014/main" id="{1931932C-1722-554B-8A5C-22A5C59ACEDF}"/>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2405422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表紙：メンター用">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11" name="サブタイトル 2">
            <a:extLst>
              <a:ext uri="{FF2B5EF4-FFF2-40B4-BE49-F238E27FC236}">
                <a16:creationId xmlns:a16="http://schemas.microsoft.com/office/drawing/2014/main" id="{05A3445C-CC86-6C4C-8AF5-8B1FC805C88A}"/>
              </a:ext>
            </a:extLst>
          </p:cNvPr>
          <p:cNvSpPr>
            <a:spLocks noGrp="1"/>
          </p:cNvSpPr>
          <p:nvPr>
            <p:ph type="subTitle" idx="1"/>
          </p:nvPr>
        </p:nvSpPr>
        <p:spPr>
          <a:xfrm>
            <a:off x="1143000" y="3590067"/>
            <a:ext cx="6858000" cy="565858"/>
          </a:xfrm>
          <a:prstGeom prst="rect">
            <a:avLst/>
          </a:prstGeom>
        </p:spPr>
        <p:txBody>
          <a:bodyPr/>
          <a:lstStyle>
            <a:lvl1pPr marL="0" indent="0" algn="ctr">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cxnSp>
        <p:nvCxnSpPr>
          <p:cNvPr id="12" name="直線コネクタ 11">
            <a:extLst>
              <a:ext uri="{FF2B5EF4-FFF2-40B4-BE49-F238E27FC236}">
                <a16:creationId xmlns:a16="http://schemas.microsoft.com/office/drawing/2014/main" id="{ADBB8F67-C72B-9A42-99C8-46BD9990BFD5}"/>
              </a:ext>
            </a:extLst>
          </p:cNvPr>
          <p:cNvCxnSpPr/>
          <p:nvPr userDrawn="1"/>
        </p:nvCxnSpPr>
        <p:spPr>
          <a:xfrm>
            <a:off x="1143000" y="3518059"/>
            <a:ext cx="6858000" cy="0"/>
          </a:xfrm>
          <a:prstGeom prst="line">
            <a:avLst/>
          </a:prstGeom>
          <a:ln w="76200">
            <a:solidFill>
              <a:srgbClr val="E62321"/>
            </a:solidFill>
          </a:ln>
        </p:spPr>
        <p:style>
          <a:lnRef idx="1">
            <a:schemeClr val="accent1"/>
          </a:lnRef>
          <a:fillRef idx="0">
            <a:schemeClr val="accent1"/>
          </a:fillRef>
          <a:effectRef idx="0">
            <a:schemeClr val="accent1"/>
          </a:effectRef>
          <a:fontRef idx="minor">
            <a:schemeClr val="tx1"/>
          </a:fontRef>
        </p:style>
      </p:cxnSp>
      <p:sp>
        <p:nvSpPr>
          <p:cNvPr id="15" name="タイトル 1">
            <a:extLst>
              <a:ext uri="{FF2B5EF4-FFF2-40B4-BE49-F238E27FC236}">
                <a16:creationId xmlns:a16="http://schemas.microsoft.com/office/drawing/2014/main" id="{C9A2BAEC-6222-3440-9CBA-DD35415247C0}"/>
              </a:ext>
            </a:extLst>
          </p:cNvPr>
          <p:cNvSpPr txBox="1">
            <a:spLocks/>
          </p:cNvSpPr>
          <p:nvPr userDrawn="1"/>
        </p:nvSpPr>
        <p:spPr>
          <a:xfrm>
            <a:off x="539552" y="72021"/>
            <a:ext cx="8064896" cy="3969395"/>
          </a:xfrm>
          <a:prstGeom prst="rect">
            <a:avLst/>
          </a:prstGeom>
        </p:spPr>
        <p:txBody>
          <a:bodyPr vert="horz" lIns="91440" tIns="45720" rIns="91440" bIns="45720" rtlCol="0" anchor="ctr" anchorCtr="1">
            <a:normAutofit/>
          </a:bodyPr>
          <a:lstStyle>
            <a:lvl1pPr algn="l" defTabSz="914400" rtl="0" eaLnBrk="1" latinLnBrk="0" hangingPunct="1">
              <a:lnSpc>
                <a:spcPct val="90000"/>
              </a:lnSpc>
              <a:spcBef>
                <a:spcPct val="0"/>
              </a:spcBef>
              <a:buNone/>
              <a:defRPr kumimoji="1" sz="4400" b="1" strike="noStrike"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ctr"/>
            <a:r>
              <a:rPr lang="en-US" altLang="ja-JP" sz="5400" dirty="0" err="1"/>
              <a:t>Jammy</a:t>
            </a:r>
            <a:r>
              <a:rPr lang="ja-JP" altLang="en-US" sz="5400"/>
              <a:t>！</a:t>
            </a:r>
            <a:br>
              <a:rPr lang="en-US" altLang="ja-JP" sz="5400" dirty="0"/>
            </a:br>
            <a:r>
              <a:rPr lang="en-US" altLang="ja-JP" sz="5400" dirty="0"/>
              <a:t>Program</a:t>
            </a:r>
            <a:r>
              <a:rPr lang="ja-JP" altLang="en-US" sz="5400"/>
              <a:t>ｍ</a:t>
            </a:r>
            <a:r>
              <a:rPr lang="en-US" altLang="ja-JP" sz="5400" dirty="0" err="1"/>
              <a:t>ing.KIDS</a:t>
            </a:r>
            <a:endParaRPr lang="ja-JP" altLang="en-US" dirty="0"/>
          </a:p>
        </p:txBody>
      </p:sp>
      <p:sp>
        <p:nvSpPr>
          <p:cNvPr id="17" name="角丸四角形 16">
            <a:extLst>
              <a:ext uri="{FF2B5EF4-FFF2-40B4-BE49-F238E27FC236}">
                <a16:creationId xmlns:a16="http://schemas.microsoft.com/office/drawing/2014/main" id="{4E2BA379-9E82-3D41-B171-8DF4553F564C}"/>
              </a:ext>
            </a:extLst>
          </p:cNvPr>
          <p:cNvSpPr/>
          <p:nvPr userDrawn="1"/>
        </p:nvSpPr>
        <p:spPr>
          <a:xfrm>
            <a:off x="871538" y="627534"/>
            <a:ext cx="1468214" cy="530969"/>
          </a:xfrm>
          <a:prstGeom prst="roundRect">
            <a:avLst/>
          </a:prstGeom>
          <a:solidFill>
            <a:srgbClr val="ED7C3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メンター</a:t>
            </a:r>
            <a:r>
              <a:rPr kumimoji="1" lang="ja-JP" altLang="en-US" dirty="0"/>
              <a:t>向け</a:t>
            </a:r>
          </a:p>
        </p:txBody>
      </p:sp>
      <p:pic>
        <p:nvPicPr>
          <p:cNvPr id="2" name="図 1" descr="図形&#10;&#10;中程度の精度で自動的に生成された説明">
            <a:extLst>
              <a:ext uri="{FF2B5EF4-FFF2-40B4-BE49-F238E27FC236}">
                <a16:creationId xmlns:a16="http://schemas.microsoft.com/office/drawing/2014/main" id="{4A202D79-6744-23B9-BE37-3BC02514B8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4397" y="173435"/>
            <a:ext cx="2921379" cy="418096"/>
          </a:xfrm>
          <a:prstGeom prst="rect">
            <a:avLst/>
          </a:prstGeom>
        </p:spPr>
      </p:pic>
    </p:spTree>
    <p:extLst>
      <p:ext uri="{BB962C8B-B14F-4D97-AF65-F5344CB8AC3E}">
        <p14:creationId xmlns:p14="http://schemas.microsoft.com/office/powerpoint/2010/main" val="1650809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基本：赤">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8" name="角丸四角形 7">
            <a:extLst>
              <a:ext uri="{FF2B5EF4-FFF2-40B4-BE49-F238E27FC236}">
                <a16:creationId xmlns:a16="http://schemas.microsoft.com/office/drawing/2014/main" id="{7C7AD596-4F1D-F84B-B435-CB9922518864}"/>
              </a:ext>
            </a:extLst>
          </p:cNvPr>
          <p:cNvSpPr/>
          <p:nvPr userDrawn="1"/>
        </p:nvSpPr>
        <p:spPr>
          <a:xfrm>
            <a:off x="639266" y="915566"/>
            <a:ext cx="7886700" cy="3744416"/>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5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871538" y="915566"/>
            <a:ext cx="7444878" cy="3744416"/>
          </a:xfrm>
          <a:prstGeom prst="rect">
            <a:avLst/>
          </a:prstGeom>
        </p:spPr>
        <p:txBody>
          <a:bodyPr/>
          <a:lstStyle>
            <a:lvl1pPr marL="0" indent="0">
              <a:buNone/>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a:t>マスター テキストの書式設定</a:t>
            </a:r>
            <a:endParaRPr kumimoji="1" lang="ja-JP" altLang="en-US" dirty="0"/>
          </a:p>
        </p:txBody>
      </p:sp>
      <p:sp>
        <p:nvSpPr>
          <p:cNvPr id="9" name="タイトル 1">
            <a:extLst>
              <a:ext uri="{FF2B5EF4-FFF2-40B4-BE49-F238E27FC236}">
                <a16:creationId xmlns:a16="http://schemas.microsoft.com/office/drawing/2014/main" id="{CB370894-1AE0-C145-BB9E-F098D45DB58F}"/>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0" name="正方形/長方形 9">
            <a:extLst>
              <a:ext uri="{FF2B5EF4-FFF2-40B4-BE49-F238E27FC236}">
                <a16:creationId xmlns:a16="http://schemas.microsoft.com/office/drawing/2014/main" id="{603F88AD-CFBB-FD42-A259-9C16641073E8}"/>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82509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基本：下半赤">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8" name="角丸四角形 7">
            <a:extLst>
              <a:ext uri="{FF2B5EF4-FFF2-40B4-BE49-F238E27FC236}">
                <a16:creationId xmlns:a16="http://schemas.microsoft.com/office/drawing/2014/main" id="{7C7AD596-4F1D-F84B-B435-CB9922518864}"/>
              </a:ext>
            </a:extLst>
          </p:cNvPr>
          <p:cNvSpPr/>
          <p:nvPr userDrawn="1"/>
        </p:nvSpPr>
        <p:spPr>
          <a:xfrm>
            <a:off x="639266" y="2614932"/>
            <a:ext cx="7886700" cy="2226822"/>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5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871538" y="2614932"/>
            <a:ext cx="7444878" cy="2226822"/>
          </a:xfrm>
          <a:prstGeom prst="rect">
            <a:avLst/>
          </a:prstGeom>
        </p:spPr>
        <p:txBody>
          <a:bodyPr/>
          <a:lstStyle>
            <a:lvl1pPr marL="0" indent="0">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a:t>マスター テキストの書式設定</a:t>
            </a:r>
            <a:endParaRPr kumimoji="1" lang="ja-JP" altLang="en-US" dirty="0"/>
          </a:p>
        </p:txBody>
      </p:sp>
      <p:sp>
        <p:nvSpPr>
          <p:cNvPr id="5" name="テキスト プレースホルダー 4">
            <a:extLst>
              <a:ext uri="{FF2B5EF4-FFF2-40B4-BE49-F238E27FC236}">
                <a16:creationId xmlns:a16="http://schemas.microsoft.com/office/drawing/2014/main" id="{02EAA7A1-1A81-C545-83EA-C1E7457FC36C}"/>
              </a:ext>
            </a:extLst>
          </p:cNvPr>
          <p:cNvSpPr>
            <a:spLocks noGrp="1"/>
          </p:cNvSpPr>
          <p:nvPr>
            <p:ph type="body" sz="quarter" idx="13"/>
          </p:nvPr>
        </p:nvSpPr>
        <p:spPr>
          <a:xfrm>
            <a:off x="624593" y="771550"/>
            <a:ext cx="7886700" cy="1728192"/>
          </a:xfrm>
          <a:prstGeom prst="rect">
            <a:avLst/>
          </a:prstGeom>
        </p:spPr>
        <p:txBody>
          <a:bodyPr/>
          <a:lstStyle>
            <a:lvl1pPr>
              <a:defRPr sz="3200"/>
            </a:lvl1pPr>
            <a:lvl2pPr>
              <a:defRPr sz="2800"/>
            </a:lvl2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p:txBody>
      </p:sp>
      <p:sp>
        <p:nvSpPr>
          <p:cNvPr id="9" name="タイトル 1">
            <a:extLst>
              <a:ext uri="{FF2B5EF4-FFF2-40B4-BE49-F238E27FC236}">
                <a16:creationId xmlns:a16="http://schemas.microsoft.com/office/drawing/2014/main" id="{1C411A10-79C6-6745-89D4-46A6017C1136}"/>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0" name="正方形/長方形 9">
            <a:extLst>
              <a:ext uri="{FF2B5EF4-FFF2-40B4-BE49-F238E27FC236}">
                <a16:creationId xmlns:a16="http://schemas.microsoft.com/office/drawing/2014/main" id="{84BF2B3C-BC2D-FE48-A729-A8A45FD32081}"/>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37454897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基本：上半赤">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8" name="角丸四角形 7">
            <a:extLst>
              <a:ext uri="{FF2B5EF4-FFF2-40B4-BE49-F238E27FC236}">
                <a16:creationId xmlns:a16="http://schemas.microsoft.com/office/drawing/2014/main" id="{7C7AD596-4F1D-F84B-B435-CB9922518864}"/>
              </a:ext>
            </a:extLst>
          </p:cNvPr>
          <p:cNvSpPr/>
          <p:nvPr userDrawn="1"/>
        </p:nvSpPr>
        <p:spPr>
          <a:xfrm>
            <a:off x="639266" y="915566"/>
            <a:ext cx="7886700" cy="2226822"/>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5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871538" y="915566"/>
            <a:ext cx="7444878" cy="2226822"/>
          </a:xfrm>
          <a:prstGeom prst="rect">
            <a:avLst/>
          </a:prstGeom>
        </p:spPr>
        <p:txBody>
          <a:bodyPr/>
          <a:lstStyle>
            <a:lvl1pPr marL="0" indent="0">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a:t>マスター テキストの書式設定</a:t>
            </a:r>
            <a:endParaRPr kumimoji="1" lang="ja-JP" altLang="en-US" dirty="0"/>
          </a:p>
        </p:txBody>
      </p:sp>
      <p:sp>
        <p:nvSpPr>
          <p:cNvPr id="5" name="テキスト プレースホルダー 4">
            <a:extLst>
              <a:ext uri="{FF2B5EF4-FFF2-40B4-BE49-F238E27FC236}">
                <a16:creationId xmlns:a16="http://schemas.microsoft.com/office/drawing/2014/main" id="{02EAA7A1-1A81-C545-83EA-C1E7457FC36C}"/>
              </a:ext>
            </a:extLst>
          </p:cNvPr>
          <p:cNvSpPr>
            <a:spLocks noGrp="1"/>
          </p:cNvSpPr>
          <p:nvPr>
            <p:ph type="body" sz="quarter" idx="13"/>
          </p:nvPr>
        </p:nvSpPr>
        <p:spPr>
          <a:xfrm>
            <a:off x="624593" y="3415308"/>
            <a:ext cx="7886700" cy="1316682"/>
          </a:xfrm>
          <a:prstGeom prst="rect">
            <a:avLst/>
          </a:prstGeom>
        </p:spPr>
        <p:txBody>
          <a:bodyPr/>
          <a:lstStyle>
            <a:lvl1pPr>
              <a:defRPr sz="3200"/>
            </a:lvl1pPr>
            <a:lvl2pPr>
              <a:defRPr sz="2800"/>
            </a:lvl2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p:txBody>
      </p:sp>
      <p:sp>
        <p:nvSpPr>
          <p:cNvPr id="9" name="タイトル 1">
            <a:extLst>
              <a:ext uri="{FF2B5EF4-FFF2-40B4-BE49-F238E27FC236}">
                <a16:creationId xmlns:a16="http://schemas.microsoft.com/office/drawing/2014/main" id="{1C411A10-79C6-6745-89D4-46A6017C1136}"/>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0" name="正方形/長方形 9">
            <a:extLst>
              <a:ext uri="{FF2B5EF4-FFF2-40B4-BE49-F238E27FC236}">
                <a16:creationId xmlns:a16="http://schemas.microsoft.com/office/drawing/2014/main" id="{84BF2B3C-BC2D-FE48-A729-A8A45FD32081}"/>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7680690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基本：黒板">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771550"/>
            <a:ext cx="7886700" cy="1972237"/>
          </a:xfrm>
          <a:prstGeom prst="rect">
            <a:avLst/>
          </a:prstGeom>
        </p:spPr>
        <p:txBody>
          <a:bodyPr/>
          <a:lstStyle>
            <a:lvl1pPr>
              <a:defRPr sz="2600"/>
            </a:lvl1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pic>
        <p:nvPicPr>
          <p:cNvPr id="9" name="Picture 4" descr="D:\デザイン素材1000\04_FRAME\JPG\0838.jpg">
            <a:extLst>
              <a:ext uri="{FF2B5EF4-FFF2-40B4-BE49-F238E27FC236}">
                <a16:creationId xmlns:a16="http://schemas.microsoft.com/office/drawing/2014/main" id="{5BAD3B79-50AC-294E-A53B-C12D6AB420FF}"/>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a:fillRect/>
          </a:stretch>
        </p:blipFill>
        <p:spPr bwMode="auto">
          <a:xfrm>
            <a:off x="628650" y="2804500"/>
            <a:ext cx="7886700" cy="1828221"/>
          </a:xfrm>
          <a:prstGeom prst="rect">
            <a:avLst/>
          </a:prstGeom>
          <a:noFill/>
          <a:extLst>
            <a:ext uri="{909E8E84-426E-40DD-AFC4-6F175D3DCCD1}">
              <a14:hiddenFill xmlns:a14="http://schemas.microsoft.com/office/drawing/2010/main">
                <a:solidFill>
                  <a:srgbClr val="FFFFFF"/>
                </a:solidFill>
              </a14:hiddenFill>
            </a:ext>
          </a:extLst>
        </p:spPr>
      </p:pic>
      <p:sp>
        <p:nvSpPr>
          <p:cNvPr id="10" name="タイトル 1">
            <a:extLst>
              <a:ext uri="{FF2B5EF4-FFF2-40B4-BE49-F238E27FC236}">
                <a16:creationId xmlns:a16="http://schemas.microsoft.com/office/drawing/2014/main" id="{A5A2BFFB-ACD2-8F4F-AFE7-0399F3C7EBB1}"/>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1" name="正方形/長方形 10">
            <a:extLst>
              <a:ext uri="{FF2B5EF4-FFF2-40B4-BE49-F238E27FC236}">
                <a16:creationId xmlns:a16="http://schemas.microsoft.com/office/drawing/2014/main" id="{00623750-BE99-5845-AF0A-637E0B9A1CEA}"/>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2134046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基本：黒板+パソ">
    <p:spTree>
      <p:nvGrpSpPr>
        <p:cNvPr id="1" name=""/>
        <p:cNvGrpSpPr/>
        <p:nvPr/>
      </p:nvGrpSpPr>
      <p:grpSpPr>
        <a:xfrm>
          <a:off x="0" y="0"/>
          <a:ext cx="0" cy="0"/>
          <a:chOff x="0" y="0"/>
          <a:chExt cx="0" cy="0"/>
        </a:xfrm>
      </p:grpSpPr>
      <p:pic>
        <p:nvPicPr>
          <p:cNvPr id="11"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69F35A64-3F11-5140-B41A-1A3216652CA5}"/>
              </a:ext>
            </a:extLst>
          </p:cNvPr>
          <p:cNvPicPr>
            <a:picLocks noChangeAspect="1" noChangeArrowheads="1"/>
          </p:cNvPicPr>
          <p:nvPr userDrawn="1"/>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1073910" y="839428"/>
            <a:ext cx="1754758" cy="1133305"/>
          </a:xfrm>
          <a:prstGeom prst="rect">
            <a:avLst/>
          </a:prstGeom>
          <a:noFill/>
          <a:extLst>
            <a:ext uri="{909E8E84-426E-40DD-AFC4-6F175D3DCCD1}">
              <a14:hiddenFill xmlns:a14="http://schemas.microsoft.com/office/drawing/2010/main">
                <a:solidFill>
                  <a:srgbClr val="FFFFFF"/>
                </a:solidFill>
              </a14:hiddenFill>
            </a:ext>
          </a:extLst>
        </p:spPr>
      </p:pic>
      <p:sp>
        <p:nvSpPr>
          <p:cNvPr id="3" name="コンテンツ プレースホルダー 2"/>
          <p:cNvSpPr>
            <a:spLocks noGrp="1"/>
          </p:cNvSpPr>
          <p:nvPr>
            <p:ph idx="1"/>
          </p:nvPr>
        </p:nvSpPr>
        <p:spPr>
          <a:xfrm>
            <a:off x="4355976" y="782577"/>
            <a:ext cx="4159374" cy="1828221"/>
          </a:xfrm>
          <a:prstGeom prst="rect">
            <a:avLst/>
          </a:prstGeom>
        </p:spPr>
        <p:txBody>
          <a:bodyPr/>
          <a:lstStyle>
            <a:lvl1pPr>
              <a:defRPr sz="2600"/>
            </a:lvl1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pic>
        <p:nvPicPr>
          <p:cNvPr id="8" name="Picture 4" descr="D:\デザイン素材1000\04_FRAME\JPG\0838.jpg">
            <a:extLst>
              <a:ext uri="{FF2B5EF4-FFF2-40B4-BE49-F238E27FC236}">
                <a16:creationId xmlns:a16="http://schemas.microsoft.com/office/drawing/2014/main" id="{C433007A-2146-CB41-A4F7-065B2E4A935A}"/>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a:ext>
            </a:extLst>
          </a:blip>
          <a:srcRect/>
          <a:stretch>
            <a:fillRect/>
          </a:stretch>
        </p:blipFill>
        <p:spPr bwMode="auto">
          <a:xfrm>
            <a:off x="628650" y="2804500"/>
            <a:ext cx="7886700" cy="18282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フリーイラスト] キーボード">
            <a:extLst>
              <a:ext uri="{FF2B5EF4-FFF2-40B4-BE49-F238E27FC236}">
                <a16:creationId xmlns:a16="http://schemas.microsoft.com/office/drawing/2014/main" id="{2F53D58B-303A-8C42-9995-4FEB6E8DEA35}"/>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a:off x="1132894" y="2006333"/>
            <a:ext cx="1656184" cy="705134"/>
          </a:xfrm>
          <a:prstGeom prst="rect">
            <a:avLst/>
          </a:prstGeom>
          <a:noFill/>
          <a:extLst>
            <a:ext uri="{909E8E84-426E-40DD-AFC4-6F175D3DCCD1}">
              <a14:hiddenFill xmlns:a14="http://schemas.microsoft.com/office/drawing/2010/main">
                <a:solidFill>
                  <a:srgbClr val="FFFFFF"/>
                </a:solidFill>
              </a14:hiddenFill>
            </a:ext>
          </a:extLst>
        </p:spPr>
      </p:pic>
      <p:sp>
        <p:nvSpPr>
          <p:cNvPr id="13" name="タイトル 1">
            <a:extLst>
              <a:ext uri="{FF2B5EF4-FFF2-40B4-BE49-F238E27FC236}">
                <a16:creationId xmlns:a16="http://schemas.microsoft.com/office/drawing/2014/main" id="{8A283E2F-D18F-1C4E-92C2-37AFC631D536}"/>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4" name="正方形/長方形 13">
            <a:extLst>
              <a:ext uri="{FF2B5EF4-FFF2-40B4-BE49-F238E27FC236}">
                <a16:creationId xmlns:a16="http://schemas.microsoft.com/office/drawing/2014/main" id="{FA52A24A-A0F0-414B-8E4E-48CAE56A5098}"/>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8" name="テキスト プレースホルダー 17">
            <a:extLst>
              <a:ext uri="{FF2B5EF4-FFF2-40B4-BE49-F238E27FC236}">
                <a16:creationId xmlns:a16="http://schemas.microsoft.com/office/drawing/2014/main" id="{1B916A27-F7BC-AC41-8C13-19698084BAF7}"/>
              </a:ext>
            </a:extLst>
          </p:cNvPr>
          <p:cNvSpPr>
            <a:spLocks noGrp="1"/>
          </p:cNvSpPr>
          <p:nvPr>
            <p:ph type="body" sz="quarter" idx="14"/>
          </p:nvPr>
        </p:nvSpPr>
        <p:spPr>
          <a:xfrm>
            <a:off x="1160758" y="896553"/>
            <a:ext cx="1581062" cy="977918"/>
          </a:xfrm>
          <a:prstGeom prst="rect">
            <a:avLst/>
          </a:prstGeom>
        </p:spPr>
        <p:txBody>
          <a:bodyPr/>
          <a:lstStyle>
            <a:lvl1pPr marL="0" indent="0">
              <a:buNone/>
              <a:defRPr sz="1600">
                <a:solidFill>
                  <a:schemeClr val="bg1"/>
                </a:solidFill>
              </a:defRPr>
            </a:lvl1pPr>
          </a:lstStyle>
          <a:p>
            <a:pPr lvl="0"/>
            <a:r>
              <a:rPr kumimoji="1" lang="ja-JP" altLang="en-US"/>
              <a:t>マスター テキストの書式設定</a:t>
            </a:r>
          </a:p>
        </p:txBody>
      </p:sp>
    </p:spTree>
    <p:extLst>
      <p:ext uri="{BB962C8B-B14F-4D97-AF65-F5344CB8AC3E}">
        <p14:creationId xmlns:p14="http://schemas.microsoft.com/office/powerpoint/2010/main" val="41888063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著作権">
    <p:spTree>
      <p:nvGrpSpPr>
        <p:cNvPr id="1" name=""/>
        <p:cNvGrpSpPr/>
        <p:nvPr/>
      </p:nvGrpSpPr>
      <p:grpSpPr>
        <a:xfrm>
          <a:off x="0" y="0"/>
          <a:ext cx="0" cy="0"/>
          <a:chOff x="0" y="0"/>
          <a:chExt cx="0" cy="0"/>
        </a:xfrm>
      </p:grpSpPr>
      <p:sp>
        <p:nvSpPr>
          <p:cNvPr id="2" name="スライド番号プレースホルダー 3">
            <a:extLst>
              <a:ext uri="{FF2B5EF4-FFF2-40B4-BE49-F238E27FC236}">
                <a16:creationId xmlns:a16="http://schemas.microsoft.com/office/drawing/2014/main" id="{433B8ACE-FE41-2E3C-59F4-11BD1B571F73}"/>
              </a:ext>
            </a:extLst>
          </p:cNvPr>
          <p:cNvSpPr>
            <a:spLocks noGrp="1"/>
          </p:cNvSpPr>
          <p:nvPr>
            <p:ph type="sldNum" sz="quarter" idx="12"/>
          </p:nvPr>
        </p:nvSpPr>
        <p:spPr>
          <a:xfrm>
            <a:off x="3543300" y="4794480"/>
            <a:ext cx="2057400" cy="246629"/>
          </a:xfrm>
        </p:spPr>
        <p:txBody>
          <a:bodyPr/>
          <a:lstStyle/>
          <a:p>
            <a:fld id="{94996028-4936-4C92-A9A1-04585F7E9DD3}" type="slidenum">
              <a:rPr kumimoji="1" lang="ja-JP" altLang="en-US" smtClean="0"/>
              <a:pPr/>
              <a:t>‹#›</a:t>
            </a:fld>
            <a:endParaRPr kumimoji="1" lang="ja-JP" altLang="en-US"/>
          </a:p>
        </p:txBody>
      </p:sp>
      <p:pic>
        <p:nvPicPr>
          <p:cNvPr id="3" name="図 2">
            <a:extLst>
              <a:ext uri="{FF2B5EF4-FFF2-40B4-BE49-F238E27FC236}">
                <a16:creationId xmlns:a16="http://schemas.microsoft.com/office/drawing/2014/main" id="{E39B51EB-0083-D92E-1259-E95DF5A78A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6216" y="4793914"/>
            <a:ext cx="1217544" cy="293813"/>
          </a:xfrm>
          <a:prstGeom prst="rect">
            <a:avLst/>
          </a:prstGeom>
        </p:spPr>
      </p:pic>
      <p:sp>
        <p:nvSpPr>
          <p:cNvPr id="4" name="テキスト ボックス 3">
            <a:extLst>
              <a:ext uri="{FF2B5EF4-FFF2-40B4-BE49-F238E27FC236}">
                <a16:creationId xmlns:a16="http://schemas.microsoft.com/office/drawing/2014/main" id="{E65C46AC-A89E-C583-091A-F3C8D354280A}"/>
              </a:ext>
            </a:extLst>
          </p:cNvPr>
          <p:cNvSpPr txBox="1"/>
          <p:nvPr userDrawn="1"/>
        </p:nvSpPr>
        <p:spPr>
          <a:xfrm>
            <a:off x="675504" y="1131590"/>
            <a:ext cx="7856936" cy="1938992"/>
          </a:xfrm>
          <a:prstGeom prst="rect">
            <a:avLst/>
          </a:prstGeom>
          <a:noFill/>
        </p:spPr>
        <p:txBody>
          <a:bodyPr wrap="square" rtlCol="0">
            <a:spAutoFit/>
          </a:bodyPr>
          <a:lstStyle/>
          <a:p>
            <a:pPr marL="285750" indent="-285750">
              <a:buFont typeface="Wingdings" panose="05000000000000000000" pitchFamily="2" charset="2"/>
              <a:buChar char="l"/>
            </a:pPr>
            <a:r>
              <a:rPr lang="en-US" altLang="ja-JP" sz="2000" b="1" dirty="0" err="1">
                <a:latin typeface="メイリオ" panose="020B0604030504040204" pitchFamily="50" charset="-128"/>
                <a:ea typeface="メイリオ" panose="020B0604030504040204" pitchFamily="50" charset="-128"/>
                <a:cs typeface="メイリオ" panose="020B0604030504040204" pitchFamily="50" charset="-128"/>
              </a:rPr>
              <a:t>SkyBerryJAM</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は栃木県立栃木工業高等学校が企画・商品化した子供向けプログラミング用パソコンです。</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pP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pP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pPr>
            <a:r>
              <a:rPr lang="en-US" altLang="ja-JP" sz="2000" b="1" dirty="0" err="1">
                <a:latin typeface="メイリオ" panose="020B0604030504040204" pitchFamily="50" charset="-128"/>
                <a:ea typeface="メイリオ" panose="020B0604030504040204" pitchFamily="50" charset="-128"/>
                <a:cs typeface="メイリオ" panose="020B0604030504040204" pitchFamily="50" charset="-128"/>
              </a:rPr>
              <a:t>Jammy</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Programming.KIDS</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、および、同ロゴは日鉄日立システムソリューションズ株式会社の登録商標です。</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a:extLst>
              <a:ext uri="{FF2B5EF4-FFF2-40B4-BE49-F238E27FC236}">
                <a16:creationId xmlns:a16="http://schemas.microsoft.com/office/drawing/2014/main" id="{53ECAC34-5BA4-3360-5C98-64100E560650}"/>
              </a:ext>
            </a:extLst>
          </p:cNvPr>
          <p:cNvSpPr txBox="1"/>
          <p:nvPr userDrawn="1"/>
        </p:nvSpPr>
        <p:spPr>
          <a:xfrm>
            <a:off x="1126183" y="1756538"/>
            <a:ext cx="6830193" cy="338554"/>
          </a:xfrm>
          <a:prstGeom prst="rect">
            <a:avLst/>
          </a:prstGeom>
          <a:noFill/>
        </p:spPr>
        <p:txBody>
          <a:bodyPr wrap="square" rtlCol="0">
            <a:spAutoFit/>
          </a:bodyPr>
          <a:lstStyle/>
          <a:p>
            <a:pPr>
              <a:buFont typeface="Arial" panose="020B0604020202020204" pitchFamily="34" charset="0"/>
              <a:buNone/>
            </a:pPr>
            <a:r>
              <a:rPr lang="ja-JP" altLang="en-US" sz="1600" dirty="0">
                <a:latin typeface="+mj-ea"/>
                <a:ea typeface="+mj-ea"/>
              </a:rPr>
              <a:t>・</a:t>
            </a:r>
            <a:r>
              <a:rPr lang="en-US" altLang="ja-JP" sz="1600" dirty="0" err="1">
                <a:latin typeface="+mj-ea"/>
                <a:ea typeface="+mj-ea"/>
              </a:rPr>
              <a:t>SkyBerryJAM</a:t>
            </a:r>
            <a:r>
              <a:rPr lang="ja-JP" altLang="en-US" sz="1600" dirty="0">
                <a:latin typeface="+mj-ea"/>
                <a:ea typeface="+mj-ea"/>
              </a:rPr>
              <a:t>は、栃木県立栃木工業高等学校などが管理する登録商標です。</a:t>
            </a:r>
          </a:p>
        </p:txBody>
      </p:sp>
      <p:sp>
        <p:nvSpPr>
          <p:cNvPr id="6" name="テキスト ボックス 5">
            <a:extLst>
              <a:ext uri="{FF2B5EF4-FFF2-40B4-BE49-F238E27FC236}">
                <a16:creationId xmlns:a16="http://schemas.microsoft.com/office/drawing/2014/main" id="{333D78B9-AE32-E707-0A57-67C84B9A1A06}"/>
              </a:ext>
            </a:extLst>
          </p:cNvPr>
          <p:cNvSpPr txBox="1"/>
          <p:nvPr userDrawn="1"/>
        </p:nvSpPr>
        <p:spPr>
          <a:xfrm>
            <a:off x="1019487" y="3224254"/>
            <a:ext cx="5047626" cy="1569660"/>
          </a:xfrm>
          <a:prstGeom prst="rect">
            <a:avLst/>
          </a:prstGeom>
          <a:noFill/>
        </p:spPr>
        <p:txBody>
          <a:bodyPr wrap="square" rtlCol="0">
            <a:spAutoFit/>
          </a:bodyPr>
          <a:lstStyle/>
          <a:p>
            <a:r>
              <a:rPr lang="ja-JP" altLang="en-US" sz="1600" dirty="0"/>
              <a:t>・カトラリーカード標準版</a:t>
            </a:r>
            <a:endParaRPr lang="en-US" altLang="ja-JP" sz="1600" dirty="0"/>
          </a:p>
          <a:p>
            <a:r>
              <a:rPr lang="en-US" altLang="ja-JP" sz="1600" dirty="0"/>
              <a:t>CC BY </a:t>
            </a:r>
            <a:r>
              <a:rPr lang="ja-JP" altLang="en-US" sz="1600" dirty="0"/>
              <a:t>日鉄日立システムソリューションズ株式会社</a:t>
            </a:r>
            <a:endParaRPr lang="en-US" altLang="ja-JP" sz="1600" dirty="0"/>
          </a:p>
          <a:p>
            <a:r>
              <a:rPr lang="ja-JP" altLang="en-US" sz="1600" dirty="0"/>
              <a:t>　　　　</a:t>
            </a:r>
            <a:r>
              <a:rPr lang="en-US" altLang="ja-JP" sz="1600" u="sng" dirty="0">
                <a:solidFill>
                  <a:srgbClr val="3367A5"/>
                </a:solidFill>
              </a:rPr>
              <a:t>https://jammy.nhs.co.jp/download/</a:t>
            </a:r>
          </a:p>
          <a:p>
            <a:r>
              <a:rPr lang="ja-JP" altLang="en-US" sz="1600" dirty="0"/>
              <a:t>・</a:t>
            </a:r>
            <a:r>
              <a:rPr lang="en-US" altLang="ja-JP" sz="1600" dirty="0" err="1"/>
              <a:t>IchigoJam</a:t>
            </a:r>
            <a:r>
              <a:rPr lang="ja-JP" altLang="en-US" sz="1600" dirty="0"/>
              <a:t> </a:t>
            </a:r>
            <a:r>
              <a:rPr lang="en-US" altLang="ja-JP" sz="1600" dirty="0"/>
              <a:t>Font</a:t>
            </a:r>
          </a:p>
          <a:p>
            <a:r>
              <a:rPr lang="en-US" altLang="ja-JP" sz="1600" dirty="0"/>
              <a:t>CC BY jig.jp</a:t>
            </a:r>
          </a:p>
          <a:p>
            <a:r>
              <a:rPr lang="en-US" altLang="ja-JP" sz="1600" dirty="0"/>
              <a:t>           </a:t>
            </a:r>
            <a:r>
              <a:rPr lang="en-US" altLang="ja-JP" sz="1600" dirty="0">
                <a:solidFill>
                  <a:srgbClr val="3367A5"/>
                </a:solidFill>
                <a:hlinkClick r:id="rId3">
                  <a:extLst>
                    <a:ext uri="{A12FA001-AC4F-418D-AE19-62706E023703}">
                      <ahyp:hlinkClr xmlns:ahyp="http://schemas.microsoft.com/office/drawing/2018/hyperlinkcolor" val="tx"/>
                    </a:ext>
                  </a:extLst>
                </a:hlinkClick>
              </a:rPr>
              <a:t>https://ichigojam.net/</a:t>
            </a:r>
            <a:endParaRPr lang="en-US" altLang="ja-JP" sz="1600" dirty="0">
              <a:solidFill>
                <a:srgbClr val="3367A5"/>
              </a:solidFill>
            </a:endParaRPr>
          </a:p>
        </p:txBody>
      </p:sp>
      <p:sp>
        <p:nvSpPr>
          <p:cNvPr id="7" name="タイトル 1">
            <a:extLst>
              <a:ext uri="{FF2B5EF4-FFF2-40B4-BE49-F238E27FC236}">
                <a16:creationId xmlns:a16="http://schemas.microsoft.com/office/drawing/2014/main" id="{D5223588-B74F-07CD-1012-EC6DE814FEE2}"/>
              </a:ext>
            </a:extLst>
          </p:cNvPr>
          <p:cNvSpPr txBox="1">
            <a:spLocks/>
          </p:cNvSpPr>
          <p:nvPr userDrawn="1"/>
        </p:nvSpPr>
        <p:spPr>
          <a:xfrm>
            <a:off x="758153" y="134436"/>
            <a:ext cx="7757197" cy="554147"/>
          </a:xfrm>
          <a:prstGeom prst="rect">
            <a:avLst/>
          </a:prstGeom>
        </p:spPr>
        <p:txBody>
          <a:bodyPr lIns="108000" tIns="108000" rIns="72000" bIns="0" anchor="ctr" anchorCtr="0"/>
          <a:lstStyle>
            <a:lvl1pPr algn="l" defTabSz="914377" rtl="0" eaLnBrk="1" latinLnBrk="0" hangingPunct="1">
              <a:lnSpc>
                <a:spcPct val="100000"/>
              </a:lnSpc>
              <a:spcBef>
                <a:spcPct val="0"/>
              </a:spcBef>
              <a:buNone/>
              <a:defRPr kumimoji="1" sz="3800" b="1" strike="noStrike"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a:t>著作権・商標等について</a:t>
            </a:r>
            <a:endParaRPr lang="ja-JP" altLang="en-US" dirty="0"/>
          </a:p>
        </p:txBody>
      </p:sp>
      <p:sp>
        <p:nvSpPr>
          <p:cNvPr id="8" name="正方形/長方形 7">
            <a:extLst>
              <a:ext uri="{FF2B5EF4-FFF2-40B4-BE49-F238E27FC236}">
                <a16:creationId xmlns:a16="http://schemas.microsoft.com/office/drawing/2014/main" id="{05702C7C-7DEA-3D5A-90C9-DA7D7AB990B5}"/>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718952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基本フリー：">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3" name="コンテンツ プレースホルダー 2"/>
          <p:cNvSpPr>
            <a:spLocks noGrp="1"/>
          </p:cNvSpPr>
          <p:nvPr>
            <p:ph idx="1"/>
          </p:nvPr>
        </p:nvSpPr>
        <p:spPr>
          <a:xfrm>
            <a:off x="628650" y="771550"/>
            <a:ext cx="7886700" cy="3861173"/>
          </a:xfrm>
          <a:prstGeom prst="rect">
            <a:avLst/>
          </a:prstGeom>
        </p:spPr>
        <p:txBody>
          <a:bodyPr/>
          <a:lstStyle>
            <a:lvl1pPr>
              <a:defRPr sz="2600"/>
            </a:lvl1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7" name="正方形/長方形 6"/>
          <p:cNvSpPr/>
          <p:nvPr/>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4015156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基本フリー：メンター用">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1563369"/>
            <a:ext cx="7886700" cy="2993137"/>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8" name="角丸四角形 7">
            <a:extLst>
              <a:ext uri="{FF2B5EF4-FFF2-40B4-BE49-F238E27FC236}">
                <a16:creationId xmlns:a16="http://schemas.microsoft.com/office/drawing/2014/main" id="{5F8CFFB5-7479-284E-9767-E8178D3190FF}"/>
              </a:ext>
            </a:extLst>
          </p:cNvPr>
          <p:cNvSpPr/>
          <p:nvPr userDrawn="1"/>
        </p:nvSpPr>
        <p:spPr>
          <a:xfrm>
            <a:off x="758153" y="717413"/>
            <a:ext cx="1468214" cy="530969"/>
          </a:xfrm>
          <a:prstGeom prst="roundRect">
            <a:avLst/>
          </a:prstGeom>
          <a:solidFill>
            <a:srgbClr val="ED7C3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メンター</a:t>
            </a:r>
            <a:r>
              <a:rPr kumimoji="1" lang="ja-JP" altLang="en-US" dirty="0"/>
              <a:t>向け</a:t>
            </a:r>
          </a:p>
        </p:txBody>
      </p:sp>
      <p:sp>
        <p:nvSpPr>
          <p:cNvPr id="9" name="タイトル 1">
            <a:extLst>
              <a:ext uri="{FF2B5EF4-FFF2-40B4-BE49-F238E27FC236}">
                <a16:creationId xmlns:a16="http://schemas.microsoft.com/office/drawing/2014/main" id="{7C9D0DCC-04A9-4643-AA59-70ECD6F955E2}"/>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0" name="正方形/長方形 9">
            <a:extLst>
              <a:ext uri="{FF2B5EF4-FFF2-40B4-BE49-F238E27FC236}">
                <a16:creationId xmlns:a16="http://schemas.microsoft.com/office/drawing/2014/main" id="{1931932C-1722-554B-8A5C-22A5C59ACEDF}"/>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3639139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基本：ブルー">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8" name="角丸四角形 7">
            <a:extLst>
              <a:ext uri="{FF2B5EF4-FFF2-40B4-BE49-F238E27FC236}">
                <a16:creationId xmlns:a16="http://schemas.microsoft.com/office/drawing/2014/main" id="{7C7AD596-4F1D-F84B-B435-CB9922518864}"/>
              </a:ext>
            </a:extLst>
          </p:cNvPr>
          <p:cNvSpPr/>
          <p:nvPr userDrawn="1"/>
        </p:nvSpPr>
        <p:spPr>
          <a:xfrm>
            <a:off x="639266" y="915566"/>
            <a:ext cx="7886700" cy="3744416"/>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5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871538" y="915566"/>
            <a:ext cx="7444878" cy="3744416"/>
          </a:xfrm>
          <a:prstGeom prst="rect">
            <a:avLst/>
          </a:prstGeom>
        </p:spPr>
        <p:txBody>
          <a:bodyPr/>
          <a:lstStyle>
            <a:lvl1pPr marL="0" indent="0">
              <a:buNone/>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a:t>マスター テキストの書式設定</a:t>
            </a:r>
            <a:endParaRPr kumimoji="1" lang="ja-JP" altLang="en-US" dirty="0"/>
          </a:p>
        </p:txBody>
      </p:sp>
      <p:sp>
        <p:nvSpPr>
          <p:cNvPr id="9" name="タイトル 1">
            <a:extLst>
              <a:ext uri="{FF2B5EF4-FFF2-40B4-BE49-F238E27FC236}">
                <a16:creationId xmlns:a16="http://schemas.microsoft.com/office/drawing/2014/main" id="{CB370894-1AE0-C145-BB9E-F098D45DB58F}"/>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0" name="正方形/長方形 9">
            <a:extLst>
              <a:ext uri="{FF2B5EF4-FFF2-40B4-BE49-F238E27FC236}">
                <a16:creationId xmlns:a16="http://schemas.microsoft.com/office/drawing/2014/main" id="{603F88AD-CFBB-FD42-A259-9C16641073E8}"/>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757396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基本：下半ブルー">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8" name="角丸四角形 7">
            <a:extLst>
              <a:ext uri="{FF2B5EF4-FFF2-40B4-BE49-F238E27FC236}">
                <a16:creationId xmlns:a16="http://schemas.microsoft.com/office/drawing/2014/main" id="{7C7AD596-4F1D-F84B-B435-CB9922518864}"/>
              </a:ext>
            </a:extLst>
          </p:cNvPr>
          <p:cNvSpPr/>
          <p:nvPr userDrawn="1"/>
        </p:nvSpPr>
        <p:spPr>
          <a:xfrm>
            <a:off x="639266" y="2614932"/>
            <a:ext cx="7886700" cy="1980193"/>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5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871538" y="2614932"/>
            <a:ext cx="7444878" cy="2226822"/>
          </a:xfrm>
          <a:prstGeom prst="rect">
            <a:avLst/>
          </a:prstGeom>
        </p:spPr>
        <p:txBody>
          <a:bodyPr/>
          <a:lstStyle>
            <a:lvl1pPr marL="0" indent="0">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a:t>マスター テキストの書式設定</a:t>
            </a:r>
            <a:endParaRPr kumimoji="1" lang="ja-JP" altLang="en-US" dirty="0"/>
          </a:p>
        </p:txBody>
      </p:sp>
      <p:sp>
        <p:nvSpPr>
          <p:cNvPr id="5" name="テキスト プレースホルダー 4">
            <a:extLst>
              <a:ext uri="{FF2B5EF4-FFF2-40B4-BE49-F238E27FC236}">
                <a16:creationId xmlns:a16="http://schemas.microsoft.com/office/drawing/2014/main" id="{02EAA7A1-1A81-C545-83EA-C1E7457FC36C}"/>
              </a:ext>
            </a:extLst>
          </p:cNvPr>
          <p:cNvSpPr>
            <a:spLocks noGrp="1"/>
          </p:cNvSpPr>
          <p:nvPr>
            <p:ph type="body" sz="quarter" idx="13"/>
          </p:nvPr>
        </p:nvSpPr>
        <p:spPr>
          <a:xfrm>
            <a:off x="624593" y="771550"/>
            <a:ext cx="7886700" cy="1728192"/>
          </a:xfrm>
          <a:prstGeom prst="rect">
            <a:avLst/>
          </a:prstGeom>
        </p:spPr>
        <p:txBody>
          <a:bodyPr/>
          <a:lstStyle>
            <a:lvl1pPr>
              <a:defRPr sz="3200"/>
            </a:lvl1pPr>
            <a:lvl2pPr>
              <a:defRPr sz="2800"/>
            </a:lvl2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p:txBody>
      </p:sp>
      <p:sp>
        <p:nvSpPr>
          <p:cNvPr id="9" name="タイトル 1">
            <a:extLst>
              <a:ext uri="{FF2B5EF4-FFF2-40B4-BE49-F238E27FC236}">
                <a16:creationId xmlns:a16="http://schemas.microsoft.com/office/drawing/2014/main" id="{1C411A10-79C6-6745-89D4-46A6017C1136}"/>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0" name="正方形/長方形 9">
            <a:extLst>
              <a:ext uri="{FF2B5EF4-FFF2-40B4-BE49-F238E27FC236}">
                <a16:creationId xmlns:a16="http://schemas.microsoft.com/office/drawing/2014/main" id="{84BF2B3C-BC2D-FE48-A729-A8A45FD32081}"/>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746975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基本：上半ブルー">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8" name="角丸四角形 7">
            <a:extLst>
              <a:ext uri="{FF2B5EF4-FFF2-40B4-BE49-F238E27FC236}">
                <a16:creationId xmlns:a16="http://schemas.microsoft.com/office/drawing/2014/main" id="{7C7AD596-4F1D-F84B-B435-CB9922518864}"/>
              </a:ext>
            </a:extLst>
          </p:cNvPr>
          <p:cNvSpPr/>
          <p:nvPr userDrawn="1"/>
        </p:nvSpPr>
        <p:spPr>
          <a:xfrm>
            <a:off x="639266" y="915566"/>
            <a:ext cx="7886700" cy="2226822"/>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5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871538" y="915566"/>
            <a:ext cx="7444878" cy="2226822"/>
          </a:xfrm>
          <a:prstGeom prst="rect">
            <a:avLst/>
          </a:prstGeom>
        </p:spPr>
        <p:txBody>
          <a:bodyPr/>
          <a:lstStyle>
            <a:lvl1pPr marL="0" indent="0">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a:t>マスター テキストの書式設定</a:t>
            </a:r>
            <a:endParaRPr kumimoji="1" lang="ja-JP" altLang="en-US" dirty="0"/>
          </a:p>
        </p:txBody>
      </p:sp>
      <p:sp>
        <p:nvSpPr>
          <p:cNvPr id="5" name="テキスト プレースホルダー 4">
            <a:extLst>
              <a:ext uri="{FF2B5EF4-FFF2-40B4-BE49-F238E27FC236}">
                <a16:creationId xmlns:a16="http://schemas.microsoft.com/office/drawing/2014/main" id="{02EAA7A1-1A81-C545-83EA-C1E7457FC36C}"/>
              </a:ext>
            </a:extLst>
          </p:cNvPr>
          <p:cNvSpPr>
            <a:spLocks noGrp="1"/>
          </p:cNvSpPr>
          <p:nvPr>
            <p:ph type="body" sz="quarter" idx="13"/>
          </p:nvPr>
        </p:nvSpPr>
        <p:spPr>
          <a:xfrm>
            <a:off x="624593" y="3415308"/>
            <a:ext cx="7886700" cy="1316682"/>
          </a:xfrm>
          <a:prstGeom prst="rect">
            <a:avLst/>
          </a:prstGeom>
        </p:spPr>
        <p:txBody>
          <a:bodyPr/>
          <a:lstStyle>
            <a:lvl1pPr>
              <a:defRPr sz="3200"/>
            </a:lvl1pPr>
            <a:lvl2pPr>
              <a:defRPr sz="2800"/>
            </a:lvl2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p:txBody>
      </p:sp>
      <p:sp>
        <p:nvSpPr>
          <p:cNvPr id="9" name="タイトル 1">
            <a:extLst>
              <a:ext uri="{FF2B5EF4-FFF2-40B4-BE49-F238E27FC236}">
                <a16:creationId xmlns:a16="http://schemas.microsoft.com/office/drawing/2014/main" id="{1C411A10-79C6-6745-89D4-46A6017C1136}"/>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0" name="正方形/長方形 9">
            <a:extLst>
              <a:ext uri="{FF2B5EF4-FFF2-40B4-BE49-F238E27FC236}">
                <a16:creationId xmlns:a16="http://schemas.microsoft.com/office/drawing/2014/main" id="{84BF2B3C-BC2D-FE48-A729-A8A45FD32081}"/>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312791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基本：下黒板">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771550"/>
            <a:ext cx="7886700" cy="1972237"/>
          </a:xfrm>
          <a:prstGeom prst="rect">
            <a:avLst/>
          </a:prstGeom>
        </p:spPr>
        <p:txBody>
          <a:bodyPr/>
          <a:lstStyle>
            <a:lvl1pPr>
              <a:defRPr sz="2600"/>
            </a:lvl1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pic>
        <p:nvPicPr>
          <p:cNvPr id="9" name="Picture 4" descr="D:\デザイン素材1000\04_FRAME\JPG\0838.jpg">
            <a:extLst>
              <a:ext uri="{FF2B5EF4-FFF2-40B4-BE49-F238E27FC236}">
                <a16:creationId xmlns:a16="http://schemas.microsoft.com/office/drawing/2014/main" id="{5BAD3B79-50AC-294E-A53B-C12D6AB420FF}"/>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a:fillRect/>
          </a:stretch>
        </p:blipFill>
        <p:spPr bwMode="auto">
          <a:xfrm>
            <a:off x="628650" y="2804500"/>
            <a:ext cx="7886700" cy="1828221"/>
          </a:xfrm>
          <a:prstGeom prst="rect">
            <a:avLst/>
          </a:prstGeom>
          <a:noFill/>
          <a:extLst>
            <a:ext uri="{909E8E84-426E-40DD-AFC4-6F175D3DCCD1}">
              <a14:hiddenFill xmlns:a14="http://schemas.microsoft.com/office/drawing/2010/main">
                <a:solidFill>
                  <a:srgbClr val="FFFFFF"/>
                </a:solidFill>
              </a14:hiddenFill>
            </a:ext>
          </a:extLst>
        </p:spPr>
      </p:pic>
      <p:sp>
        <p:nvSpPr>
          <p:cNvPr id="10" name="タイトル 1">
            <a:extLst>
              <a:ext uri="{FF2B5EF4-FFF2-40B4-BE49-F238E27FC236}">
                <a16:creationId xmlns:a16="http://schemas.microsoft.com/office/drawing/2014/main" id="{A5A2BFFB-ACD2-8F4F-AFE7-0399F3C7EBB1}"/>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1" name="正方形/長方形 10">
            <a:extLst>
              <a:ext uri="{FF2B5EF4-FFF2-40B4-BE49-F238E27FC236}">
                <a16:creationId xmlns:a16="http://schemas.microsoft.com/office/drawing/2014/main" id="{00623750-BE99-5845-AF0A-637E0B9A1CEA}"/>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579624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基本：黒板+パソ">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355976" y="782577"/>
            <a:ext cx="4159374" cy="1828221"/>
          </a:xfrm>
          <a:prstGeom prst="rect">
            <a:avLst/>
          </a:prstGeom>
        </p:spPr>
        <p:txBody>
          <a:bodyPr/>
          <a:lstStyle>
            <a:lvl1pPr>
              <a:defRPr sz="2600"/>
            </a:lvl1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pic>
        <p:nvPicPr>
          <p:cNvPr id="8" name="Picture 4" descr="D:\デザイン素材1000\04_FRAME\JPG\0838.jpg">
            <a:extLst>
              <a:ext uri="{FF2B5EF4-FFF2-40B4-BE49-F238E27FC236}">
                <a16:creationId xmlns:a16="http://schemas.microsoft.com/office/drawing/2014/main" id="{C433007A-2146-CB41-A4F7-065B2E4A935A}"/>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a:fillRect/>
          </a:stretch>
        </p:blipFill>
        <p:spPr bwMode="auto">
          <a:xfrm>
            <a:off x="628650" y="2804500"/>
            <a:ext cx="7886700" cy="1828221"/>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グループ化 18">
            <a:extLst>
              <a:ext uri="{FF2B5EF4-FFF2-40B4-BE49-F238E27FC236}">
                <a16:creationId xmlns:a16="http://schemas.microsoft.com/office/drawing/2014/main" id="{0B14F3CA-54AE-604C-AD28-70F697E8F84B}"/>
              </a:ext>
            </a:extLst>
          </p:cNvPr>
          <p:cNvGrpSpPr/>
          <p:nvPr userDrawn="1"/>
        </p:nvGrpSpPr>
        <p:grpSpPr>
          <a:xfrm>
            <a:off x="899592" y="772032"/>
            <a:ext cx="1754795" cy="1935617"/>
            <a:chOff x="966027" y="772032"/>
            <a:chExt cx="1754795" cy="1935617"/>
          </a:xfrm>
        </p:grpSpPr>
        <p:pic>
          <p:nvPicPr>
            <p:cNvPr id="9" name="Picture 4" descr="[フリーイラスト] キーボード">
              <a:extLst>
                <a:ext uri="{FF2B5EF4-FFF2-40B4-BE49-F238E27FC236}">
                  <a16:creationId xmlns:a16="http://schemas.microsoft.com/office/drawing/2014/main" id="{2F53D58B-303A-8C42-9995-4FEB6E8DEA35}"/>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1015332" y="2002515"/>
              <a:ext cx="1656184" cy="7051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DB175CD1-5A40-144C-8235-0D97559C4709}"/>
                </a:ext>
              </a:extLst>
            </p:cNvPr>
            <p:cNvPicPr>
              <a:picLocks noChangeAspect="1" noChangeArrowheads="1"/>
            </p:cNvPicPr>
            <p:nvPr userDrawn="1"/>
          </p:nvPicPr>
          <p:blipFill rotWithShape="1">
            <a:blip r:embed="rId5" cstate="print">
              <a:duotone>
                <a:prstClr val="black"/>
                <a:schemeClr val="tx2">
                  <a:tint val="45000"/>
                  <a:satMod val="400000"/>
                </a:schemeClr>
              </a:duotone>
              <a:extLst>
                <a:ext uri="{28A0092B-C50C-407E-A947-70E740481C1C}">
                  <a14:useLocalDpi xmlns:a14="http://schemas.microsoft.com/office/drawing/2010/main" val="0"/>
                </a:ext>
              </a:extLst>
            </a:blip>
            <a:srcRect/>
            <a:stretch/>
          </p:blipFill>
          <p:spPr bwMode="auto">
            <a:xfrm>
              <a:off x="966027" y="772032"/>
              <a:ext cx="1754795" cy="1177474"/>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タイトル 1">
            <a:extLst>
              <a:ext uri="{FF2B5EF4-FFF2-40B4-BE49-F238E27FC236}">
                <a16:creationId xmlns:a16="http://schemas.microsoft.com/office/drawing/2014/main" id="{8A283E2F-D18F-1C4E-92C2-37AFC631D536}"/>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4" name="正方形/長方形 13">
            <a:extLst>
              <a:ext uri="{FF2B5EF4-FFF2-40B4-BE49-F238E27FC236}">
                <a16:creationId xmlns:a16="http://schemas.microsoft.com/office/drawing/2014/main" id="{FA52A24A-A0F0-414B-8E4E-48CAE56A5098}"/>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8" name="テキスト プレースホルダー 17">
            <a:extLst>
              <a:ext uri="{FF2B5EF4-FFF2-40B4-BE49-F238E27FC236}">
                <a16:creationId xmlns:a16="http://schemas.microsoft.com/office/drawing/2014/main" id="{1B916A27-F7BC-AC41-8C13-19698084BAF7}"/>
              </a:ext>
            </a:extLst>
          </p:cNvPr>
          <p:cNvSpPr>
            <a:spLocks noGrp="1"/>
          </p:cNvSpPr>
          <p:nvPr>
            <p:ph type="body" sz="quarter" idx="14"/>
          </p:nvPr>
        </p:nvSpPr>
        <p:spPr>
          <a:xfrm>
            <a:off x="980287" y="873752"/>
            <a:ext cx="1581062" cy="977918"/>
          </a:xfrm>
          <a:prstGeom prst="rect">
            <a:avLst/>
          </a:prstGeom>
        </p:spPr>
        <p:txBody>
          <a:bodyPr/>
          <a:lstStyle>
            <a:lvl1pPr marL="0" indent="0">
              <a:buNone/>
              <a:defRPr sz="1600">
                <a:solidFill>
                  <a:schemeClr val="bg1"/>
                </a:solidFill>
              </a:defRPr>
            </a:lvl1pPr>
          </a:lstStyle>
          <a:p>
            <a:pPr lvl="0"/>
            <a:r>
              <a:rPr kumimoji="1" lang="ja-JP" altLang="en-US"/>
              <a:t>マスター テキストの書式設定</a:t>
            </a:r>
          </a:p>
        </p:txBody>
      </p:sp>
    </p:spTree>
    <p:extLst>
      <p:ext uri="{BB962C8B-B14F-4D97-AF65-F5344CB8AC3E}">
        <p14:creationId xmlns:p14="http://schemas.microsoft.com/office/powerpoint/2010/main" val="369488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1.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3567850" y="4841754"/>
            <a:ext cx="2057400" cy="246629"/>
          </a:xfrm>
          <a:prstGeom prst="rect">
            <a:avLst/>
          </a:prstGeom>
        </p:spPr>
        <p:txBody>
          <a:bodyPr vert="horz" lIns="91440" tIns="45720" rIns="91440" bIns="45720" rtlCol="0" anchor="ctr"/>
          <a:lstStyle>
            <a:lvl1pPr algn="ctr">
              <a:defRPr sz="1200">
                <a:solidFill>
                  <a:schemeClr val="tx1">
                    <a:tint val="75000"/>
                  </a:schemeClr>
                </a:solidFill>
              </a:defRPr>
            </a:lvl1pPr>
          </a:lstStyle>
          <a:p>
            <a:fld id="{94996028-4936-4C92-A9A1-04585F7E9DD3}" type="slidenum">
              <a:rPr kumimoji="1" lang="ja-JP" altLang="en-US" smtClean="0"/>
              <a:pPr/>
              <a:t>‹#›</a:t>
            </a:fld>
            <a:endParaRPr kumimoji="1" lang="ja-JP" altLang="en-US"/>
          </a:p>
        </p:txBody>
      </p:sp>
      <p:sp>
        <p:nvSpPr>
          <p:cNvPr id="13" name="正方形/長方形 12">
            <a:extLst>
              <a:ext uri="{FF2B5EF4-FFF2-40B4-BE49-F238E27FC236}">
                <a16:creationId xmlns:a16="http://schemas.microsoft.com/office/drawing/2014/main" id="{02E2A44D-81CA-C544-952D-C0E3ACB5992B}"/>
              </a:ext>
            </a:extLst>
          </p:cNvPr>
          <p:cNvSpPr/>
          <p:nvPr userDrawn="1"/>
        </p:nvSpPr>
        <p:spPr>
          <a:xfrm>
            <a:off x="0" y="-992646"/>
            <a:ext cx="611560" cy="458670"/>
          </a:xfrm>
          <a:prstGeom prst="rect">
            <a:avLst/>
          </a:prstGeom>
          <a:solidFill>
            <a:srgbClr val="E7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4" name="正方形/長方形 13">
            <a:extLst>
              <a:ext uri="{FF2B5EF4-FFF2-40B4-BE49-F238E27FC236}">
                <a16:creationId xmlns:a16="http://schemas.microsoft.com/office/drawing/2014/main" id="{66420D3E-F61D-8F46-B102-CC6DAB47CB9B}"/>
              </a:ext>
            </a:extLst>
          </p:cNvPr>
          <p:cNvSpPr/>
          <p:nvPr userDrawn="1"/>
        </p:nvSpPr>
        <p:spPr>
          <a:xfrm>
            <a:off x="683568" y="-992646"/>
            <a:ext cx="611560" cy="45867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5" name="正方形/長方形 14">
            <a:extLst>
              <a:ext uri="{FF2B5EF4-FFF2-40B4-BE49-F238E27FC236}">
                <a16:creationId xmlns:a16="http://schemas.microsoft.com/office/drawing/2014/main" id="{3FB25471-C9F8-6F45-BA81-53B8676E90E0}"/>
              </a:ext>
            </a:extLst>
          </p:cNvPr>
          <p:cNvSpPr/>
          <p:nvPr userDrawn="1"/>
        </p:nvSpPr>
        <p:spPr>
          <a:xfrm>
            <a:off x="1367136" y="-992646"/>
            <a:ext cx="611560" cy="458670"/>
          </a:xfrm>
          <a:prstGeom prst="rect">
            <a:avLst/>
          </a:prstGeom>
          <a:solidFill>
            <a:srgbClr val="ED7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6" name="テキスト ボックス 15">
            <a:extLst>
              <a:ext uri="{FF2B5EF4-FFF2-40B4-BE49-F238E27FC236}">
                <a16:creationId xmlns:a16="http://schemas.microsoft.com/office/drawing/2014/main" id="{5F964D2D-5152-D44A-89BA-1D1ED713B0C0}"/>
              </a:ext>
            </a:extLst>
          </p:cNvPr>
          <p:cNvSpPr txBox="1"/>
          <p:nvPr userDrawn="1"/>
        </p:nvSpPr>
        <p:spPr>
          <a:xfrm>
            <a:off x="-90843" y="-506590"/>
            <a:ext cx="1548822" cy="307777"/>
          </a:xfrm>
          <a:prstGeom prst="rect">
            <a:avLst/>
          </a:prstGeom>
          <a:noFill/>
        </p:spPr>
        <p:txBody>
          <a:bodyPr wrap="none" rtlCol="0">
            <a:spAutoFit/>
          </a:bodyPr>
          <a:lstStyle/>
          <a:p>
            <a:r>
              <a:rPr kumimoji="1" lang="ja-JP" altLang="en-US" sz="1400"/>
              <a:t>教材用基本カラー</a:t>
            </a:r>
          </a:p>
        </p:txBody>
      </p:sp>
      <p:sp>
        <p:nvSpPr>
          <p:cNvPr id="17" name="正方形/長方形 16">
            <a:extLst>
              <a:ext uri="{FF2B5EF4-FFF2-40B4-BE49-F238E27FC236}">
                <a16:creationId xmlns:a16="http://schemas.microsoft.com/office/drawing/2014/main" id="{9954BF13-E180-2E4B-A299-42703787EF73}"/>
              </a:ext>
            </a:extLst>
          </p:cNvPr>
          <p:cNvSpPr/>
          <p:nvPr userDrawn="1"/>
        </p:nvSpPr>
        <p:spPr>
          <a:xfrm>
            <a:off x="3658693" y="-983347"/>
            <a:ext cx="611560" cy="458670"/>
          </a:xfrm>
          <a:prstGeom prst="rect">
            <a:avLst/>
          </a:prstGeom>
          <a:solidFill>
            <a:srgbClr val="E7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8" name="正方形/長方形 17">
            <a:extLst>
              <a:ext uri="{FF2B5EF4-FFF2-40B4-BE49-F238E27FC236}">
                <a16:creationId xmlns:a16="http://schemas.microsoft.com/office/drawing/2014/main" id="{886A4549-A318-BA49-8F9F-7D688A709424}"/>
              </a:ext>
            </a:extLst>
          </p:cNvPr>
          <p:cNvSpPr/>
          <p:nvPr userDrawn="1"/>
        </p:nvSpPr>
        <p:spPr>
          <a:xfrm>
            <a:off x="4342261" y="-992646"/>
            <a:ext cx="611560" cy="458670"/>
          </a:xfrm>
          <a:prstGeom prst="rect">
            <a:avLst/>
          </a:prstGeom>
          <a:solidFill>
            <a:srgbClr val="E9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9" name="正方形/長方形 18">
            <a:extLst>
              <a:ext uri="{FF2B5EF4-FFF2-40B4-BE49-F238E27FC236}">
                <a16:creationId xmlns:a16="http://schemas.microsoft.com/office/drawing/2014/main" id="{3B0D6DCA-4B8F-8649-B540-4C7CCE4F6C89}"/>
              </a:ext>
            </a:extLst>
          </p:cNvPr>
          <p:cNvSpPr/>
          <p:nvPr userDrawn="1"/>
        </p:nvSpPr>
        <p:spPr>
          <a:xfrm>
            <a:off x="5025829" y="-992646"/>
            <a:ext cx="611560" cy="458670"/>
          </a:xfrm>
          <a:prstGeom prst="rect">
            <a:avLst/>
          </a:prstGeom>
          <a:solidFill>
            <a:srgbClr val="F39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0" name="テキスト ボックス 19">
            <a:extLst>
              <a:ext uri="{FF2B5EF4-FFF2-40B4-BE49-F238E27FC236}">
                <a16:creationId xmlns:a16="http://schemas.microsoft.com/office/drawing/2014/main" id="{26560406-FAFE-D340-AE61-6F5FB7F50A7E}"/>
              </a:ext>
            </a:extLst>
          </p:cNvPr>
          <p:cNvSpPr txBox="1"/>
          <p:nvPr userDrawn="1"/>
        </p:nvSpPr>
        <p:spPr>
          <a:xfrm>
            <a:off x="3567850" y="-506590"/>
            <a:ext cx="1518236" cy="307777"/>
          </a:xfrm>
          <a:prstGeom prst="rect">
            <a:avLst/>
          </a:prstGeom>
          <a:noFill/>
        </p:spPr>
        <p:txBody>
          <a:bodyPr wrap="none" rtlCol="0">
            <a:spAutoFit/>
          </a:bodyPr>
          <a:lstStyle/>
          <a:p>
            <a:r>
              <a:rPr kumimoji="1" lang="en-US" altLang="ja-JP" sz="1400" dirty="0" err="1"/>
              <a:t>Jammy</a:t>
            </a:r>
            <a:r>
              <a:rPr kumimoji="1" lang="ja-JP" altLang="en-US" sz="1400"/>
              <a:t>基本カラー</a:t>
            </a:r>
          </a:p>
        </p:txBody>
      </p:sp>
      <p:sp>
        <p:nvSpPr>
          <p:cNvPr id="21" name="正方形/長方形 20">
            <a:extLst>
              <a:ext uri="{FF2B5EF4-FFF2-40B4-BE49-F238E27FC236}">
                <a16:creationId xmlns:a16="http://schemas.microsoft.com/office/drawing/2014/main" id="{08663F92-B2C6-D84C-979D-D7C476E2560A}"/>
              </a:ext>
            </a:extLst>
          </p:cNvPr>
          <p:cNvSpPr/>
          <p:nvPr userDrawn="1"/>
        </p:nvSpPr>
        <p:spPr>
          <a:xfrm>
            <a:off x="5723015" y="-992646"/>
            <a:ext cx="611560" cy="458670"/>
          </a:xfrm>
          <a:prstGeom prst="rect">
            <a:avLst/>
          </a:prstGeom>
          <a:solidFill>
            <a:srgbClr val="349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2" name="正方形/長方形 21">
            <a:extLst>
              <a:ext uri="{FF2B5EF4-FFF2-40B4-BE49-F238E27FC236}">
                <a16:creationId xmlns:a16="http://schemas.microsoft.com/office/drawing/2014/main" id="{58F2E202-BDA4-114A-8B79-DC1B56993A15}"/>
              </a:ext>
            </a:extLst>
          </p:cNvPr>
          <p:cNvSpPr/>
          <p:nvPr userDrawn="1"/>
        </p:nvSpPr>
        <p:spPr>
          <a:xfrm>
            <a:off x="6406583" y="-992646"/>
            <a:ext cx="611560" cy="458670"/>
          </a:xfrm>
          <a:prstGeom prst="rect">
            <a:avLst/>
          </a:prstGeom>
          <a:solidFill>
            <a:srgbClr val="336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3" name="正方形/長方形 22">
            <a:extLst>
              <a:ext uri="{FF2B5EF4-FFF2-40B4-BE49-F238E27FC236}">
                <a16:creationId xmlns:a16="http://schemas.microsoft.com/office/drawing/2014/main" id="{E3C8FFC7-648A-984E-9F36-E27E0BB1D40A}"/>
              </a:ext>
            </a:extLst>
          </p:cNvPr>
          <p:cNvSpPr/>
          <p:nvPr userDrawn="1"/>
        </p:nvSpPr>
        <p:spPr>
          <a:xfrm>
            <a:off x="7090151" y="-992646"/>
            <a:ext cx="611560" cy="458670"/>
          </a:xfrm>
          <a:prstGeom prst="rect">
            <a:avLst/>
          </a:prstGeom>
          <a:solidFill>
            <a:srgbClr val="CF4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4" name="正方形/長方形 23">
            <a:extLst>
              <a:ext uri="{FF2B5EF4-FFF2-40B4-BE49-F238E27FC236}">
                <a16:creationId xmlns:a16="http://schemas.microsoft.com/office/drawing/2014/main" id="{0AA8375A-62F3-FB44-8A16-CA80BEA27553}"/>
              </a:ext>
            </a:extLst>
          </p:cNvPr>
          <p:cNvSpPr/>
          <p:nvPr userDrawn="1"/>
        </p:nvSpPr>
        <p:spPr>
          <a:xfrm>
            <a:off x="7775951" y="-992646"/>
            <a:ext cx="611560" cy="458670"/>
          </a:xfrm>
          <a:prstGeom prst="rect">
            <a:avLst/>
          </a:prstGeom>
          <a:solidFill>
            <a:srgbClr val="58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5" name="正方形/長方形 24">
            <a:extLst>
              <a:ext uri="{FF2B5EF4-FFF2-40B4-BE49-F238E27FC236}">
                <a16:creationId xmlns:a16="http://schemas.microsoft.com/office/drawing/2014/main" id="{46D0CE53-A6B4-234D-94EE-0E2F28B19ADC}"/>
              </a:ext>
            </a:extLst>
          </p:cNvPr>
          <p:cNvSpPr/>
          <p:nvPr userDrawn="1"/>
        </p:nvSpPr>
        <p:spPr>
          <a:xfrm>
            <a:off x="8465762" y="-992646"/>
            <a:ext cx="611560" cy="458670"/>
          </a:xfrm>
          <a:prstGeom prst="rect">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6" name="正方形/長方形 25">
            <a:extLst>
              <a:ext uri="{FF2B5EF4-FFF2-40B4-BE49-F238E27FC236}">
                <a16:creationId xmlns:a16="http://schemas.microsoft.com/office/drawing/2014/main" id="{4A54F3ED-D186-0A45-94A9-C5191FD5DBC1}"/>
              </a:ext>
            </a:extLst>
          </p:cNvPr>
          <p:cNvSpPr/>
          <p:nvPr userDrawn="1"/>
        </p:nvSpPr>
        <p:spPr>
          <a:xfrm>
            <a:off x="2070520" y="-992646"/>
            <a:ext cx="611560" cy="45867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29" name="図 28">
            <a:extLst>
              <a:ext uri="{FF2B5EF4-FFF2-40B4-BE49-F238E27FC236}">
                <a16:creationId xmlns:a16="http://schemas.microsoft.com/office/drawing/2014/main" id="{09A86BCA-6EE8-B443-B48A-7713D9F88489}"/>
              </a:ext>
            </a:extLst>
          </p:cNvPr>
          <p:cNvPicPr>
            <a:picLocks noChangeAspect="1"/>
          </p:cNvPicPr>
          <p:nvPr userDrawn="1"/>
        </p:nvPicPr>
        <p:blipFill>
          <a:blip r:embed="rId17" cstate="print">
            <a:lum bright="70000" contrast="-70000"/>
            <a:alphaModFix amt="57000"/>
            <a:extLst>
              <a:ext uri="{28A0092B-C50C-407E-A947-70E740481C1C}">
                <a14:useLocalDpi xmlns:a14="http://schemas.microsoft.com/office/drawing/2010/main" val="0"/>
              </a:ext>
            </a:extLst>
          </a:blip>
          <a:stretch>
            <a:fillRect/>
          </a:stretch>
        </p:blipFill>
        <p:spPr>
          <a:xfrm>
            <a:off x="2627616" y="746020"/>
            <a:ext cx="4040850" cy="3651459"/>
          </a:xfrm>
          <a:prstGeom prst="rect">
            <a:avLst/>
          </a:prstGeom>
          <a:effectLst/>
        </p:spPr>
      </p:pic>
      <p:pic>
        <p:nvPicPr>
          <p:cNvPr id="31" name="図 30">
            <a:extLst>
              <a:ext uri="{FF2B5EF4-FFF2-40B4-BE49-F238E27FC236}">
                <a16:creationId xmlns:a16="http://schemas.microsoft.com/office/drawing/2014/main" id="{2222570C-95DE-BD48-BD32-F09F05CD6620}"/>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812360" y="4656331"/>
            <a:ext cx="1264962" cy="443277"/>
          </a:xfrm>
          <a:prstGeom prst="rect">
            <a:avLst/>
          </a:prstGeom>
        </p:spPr>
      </p:pic>
      <p:sp>
        <p:nvSpPr>
          <p:cNvPr id="2" name="正方形/長方形 1">
            <a:extLst>
              <a:ext uri="{FF2B5EF4-FFF2-40B4-BE49-F238E27FC236}">
                <a16:creationId xmlns:a16="http://schemas.microsoft.com/office/drawing/2014/main" id="{379D45D2-5A5D-423A-6D18-DEEB7435EDF4}"/>
              </a:ext>
            </a:extLst>
          </p:cNvPr>
          <p:cNvSpPr/>
          <p:nvPr userDrawn="1"/>
        </p:nvSpPr>
        <p:spPr>
          <a:xfrm>
            <a:off x="0" y="4841754"/>
            <a:ext cx="3491880" cy="276999"/>
          </a:xfrm>
          <a:prstGeom prst="rect">
            <a:avLst/>
          </a:prstGeom>
        </p:spPr>
        <p:txBody>
          <a:bodyPr wrap="square">
            <a:spAutoFit/>
          </a:bodyPr>
          <a:lstStyle/>
          <a:p>
            <a:r>
              <a:rPr lang="en-US" altLang="ja-JP" sz="1200" b="0" i="0" dirty="0">
                <a:solidFill>
                  <a:srgbClr val="8F8F8F"/>
                </a:solidFill>
                <a:effectLst/>
                <a:latin typeface="游ゴシック体"/>
              </a:rPr>
              <a:t>© 2023 NIPPON STEEL Hitachi Systems Solutions, Inc.</a:t>
            </a:r>
            <a:endParaRPr lang="ja-JP" altLang="ja-JP" sz="1200" dirty="0">
              <a:solidFill>
                <a:srgbClr val="8F8F8F"/>
              </a:solidFill>
              <a:latin typeface="+mn-lt"/>
            </a:endParaRPr>
          </a:p>
        </p:txBody>
      </p:sp>
    </p:spTree>
    <p:extLst>
      <p:ext uri="{BB962C8B-B14F-4D97-AF65-F5344CB8AC3E}">
        <p14:creationId xmlns:p14="http://schemas.microsoft.com/office/powerpoint/2010/main" val="372018742"/>
      </p:ext>
    </p:extLst>
  </p:cSld>
  <p:clrMap bg1="lt1" tx1="dk1" bg2="lt2" tx2="dk2" accent1="accent1" accent2="accent2" accent3="accent3" accent4="accent4" accent5="accent5" accent6="accent6" hlink="hlink" folHlink="folHlink"/>
  <p:sldLayoutIdLst>
    <p:sldLayoutId id="2147483685" r:id="rId1"/>
    <p:sldLayoutId id="2147483678" r:id="rId2"/>
    <p:sldLayoutId id="2147483683" r:id="rId3"/>
    <p:sldLayoutId id="2147483679" r:id="rId4"/>
    <p:sldLayoutId id="2147483681" r:id="rId5"/>
    <p:sldLayoutId id="2147483682" r:id="rId6"/>
    <p:sldLayoutId id="2147483686" r:id="rId7"/>
    <p:sldLayoutId id="2147483674" r:id="rId8"/>
    <p:sldLayoutId id="2147483684" r:id="rId9"/>
    <p:sldLayoutId id="2147483687" r:id="rId10"/>
    <p:sldLayoutId id="2147483688" r:id="rId11"/>
    <p:sldLayoutId id="2147483689" r:id="rId12"/>
    <p:sldLayoutId id="2147483680" r:id="rId13"/>
    <p:sldLayoutId id="2147483690" r:id="rId14"/>
    <p:sldLayoutId id="2147483691" r:id="rId15"/>
  </p:sldLayoutIdLst>
  <p:hf hdr="0" ftr="0" dt="0"/>
  <p:txStyles>
    <p:titleStyle>
      <a:lvl1pPr algn="l" defTabSz="914377" rtl="0" eaLnBrk="1" latinLnBrk="0" hangingPunct="1">
        <a:lnSpc>
          <a:spcPct val="90000"/>
        </a:lnSpc>
        <a:spcBef>
          <a:spcPct val="0"/>
        </a:spcBef>
        <a:buNone/>
        <a:defRPr kumimoji="1" sz="4400" b="1" strike="noStrike"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783" indent="-228594" algn="l" defTabSz="914377"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3567850" y="4841754"/>
            <a:ext cx="2057400" cy="246629"/>
          </a:xfrm>
          <a:prstGeom prst="rect">
            <a:avLst/>
          </a:prstGeom>
        </p:spPr>
        <p:txBody>
          <a:bodyPr vert="horz" lIns="91440" tIns="45720" rIns="91440" bIns="45720" rtlCol="0" anchor="ctr"/>
          <a:lstStyle>
            <a:lvl1pPr algn="ctr">
              <a:defRPr sz="1200">
                <a:solidFill>
                  <a:schemeClr val="tx1">
                    <a:tint val="75000"/>
                  </a:schemeClr>
                </a:solidFill>
              </a:defRPr>
            </a:lvl1pPr>
          </a:lstStyle>
          <a:p>
            <a:fld id="{94996028-4936-4C92-A9A1-04585F7E9DD3}" type="slidenum">
              <a:rPr kumimoji="1" lang="ja-JP" altLang="en-US" smtClean="0"/>
              <a:pPr/>
              <a:t>‹#›</a:t>
            </a:fld>
            <a:endParaRPr kumimoji="1" lang="ja-JP" altLang="en-US"/>
          </a:p>
        </p:txBody>
      </p:sp>
      <p:sp>
        <p:nvSpPr>
          <p:cNvPr id="13" name="正方形/長方形 12">
            <a:extLst>
              <a:ext uri="{FF2B5EF4-FFF2-40B4-BE49-F238E27FC236}">
                <a16:creationId xmlns:a16="http://schemas.microsoft.com/office/drawing/2014/main" id="{02E2A44D-81CA-C544-952D-C0E3ACB5992B}"/>
              </a:ext>
            </a:extLst>
          </p:cNvPr>
          <p:cNvSpPr/>
          <p:nvPr userDrawn="1"/>
        </p:nvSpPr>
        <p:spPr>
          <a:xfrm>
            <a:off x="0" y="-992646"/>
            <a:ext cx="611560" cy="458670"/>
          </a:xfrm>
          <a:prstGeom prst="rect">
            <a:avLst/>
          </a:prstGeom>
          <a:solidFill>
            <a:srgbClr val="E7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4" name="正方形/長方形 13">
            <a:extLst>
              <a:ext uri="{FF2B5EF4-FFF2-40B4-BE49-F238E27FC236}">
                <a16:creationId xmlns:a16="http://schemas.microsoft.com/office/drawing/2014/main" id="{66420D3E-F61D-8F46-B102-CC6DAB47CB9B}"/>
              </a:ext>
            </a:extLst>
          </p:cNvPr>
          <p:cNvSpPr/>
          <p:nvPr userDrawn="1"/>
        </p:nvSpPr>
        <p:spPr>
          <a:xfrm>
            <a:off x="683568" y="-992646"/>
            <a:ext cx="611560" cy="45867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5" name="正方形/長方形 14">
            <a:extLst>
              <a:ext uri="{FF2B5EF4-FFF2-40B4-BE49-F238E27FC236}">
                <a16:creationId xmlns:a16="http://schemas.microsoft.com/office/drawing/2014/main" id="{3FB25471-C9F8-6F45-BA81-53B8676E90E0}"/>
              </a:ext>
            </a:extLst>
          </p:cNvPr>
          <p:cNvSpPr/>
          <p:nvPr userDrawn="1"/>
        </p:nvSpPr>
        <p:spPr>
          <a:xfrm>
            <a:off x="1367136" y="-992646"/>
            <a:ext cx="611560" cy="458670"/>
          </a:xfrm>
          <a:prstGeom prst="rect">
            <a:avLst/>
          </a:prstGeom>
          <a:solidFill>
            <a:srgbClr val="ED7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6" name="テキスト ボックス 15">
            <a:extLst>
              <a:ext uri="{FF2B5EF4-FFF2-40B4-BE49-F238E27FC236}">
                <a16:creationId xmlns:a16="http://schemas.microsoft.com/office/drawing/2014/main" id="{5F964D2D-5152-D44A-89BA-1D1ED713B0C0}"/>
              </a:ext>
            </a:extLst>
          </p:cNvPr>
          <p:cNvSpPr txBox="1"/>
          <p:nvPr userDrawn="1"/>
        </p:nvSpPr>
        <p:spPr>
          <a:xfrm>
            <a:off x="-90843" y="-506590"/>
            <a:ext cx="1548822" cy="307777"/>
          </a:xfrm>
          <a:prstGeom prst="rect">
            <a:avLst/>
          </a:prstGeom>
          <a:noFill/>
        </p:spPr>
        <p:txBody>
          <a:bodyPr wrap="none" rtlCol="0">
            <a:spAutoFit/>
          </a:bodyPr>
          <a:lstStyle/>
          <a:p>
            <a:r>
              <a:rPr kumimoji="1" lang="ja-JP" altLang="en-US" sz="1400"/>
              <a:t>教材用基本カラー</a:t>
            </a:r>
          </a:p>
        </p:txBody>
      </p:sp>
      <p:sp>
        <p:nvSpPr>
          <p:cNvPr id="17" name="正方形/長方形 16">
            <a:extLst>
              <a:ext uri="{FF2B5EF4-FFF2-40B4-BE49-F238E27FC236}">
                <a16:creationId xmlns:a16="http://schemas.microsoft.com/office/drawing/2014/main" id="{9954BF13-E180-2E4B-A299-42703787EF73}"/>
              </a:ext>
            </a:extLst>
          </p:cNvPr>
          <p:cNvSpPr/>
          <p:nvPr userDrawn="1"/>
        </p:nvSpPr>
        <p:spPr>
          <a:xfrm>
            <a:off x="3658693" y="-983347"/>
            <a:ext cx="611560" cy="458670"/>
          </a:xfrm>
          <a:prstGeom prst="rect">
            <a:avLst/>
          </a:prstGeom>
          <a:solidFill>
            <a:srgbClr val="E7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8" name="正方形/長方形 17">
            <a:extLst>
              <a:ext uri="{FF2B5EF4-FFF2-40B4-BE49-F238E27FC236}">
                <a16:creationId xmlns:a16="http://schemas.microsoft.com/office/drawing/2014/main" id="{886A4549-A318-BA49-8F9F-7D688A709424}"/>
              </a:ext>
            </a:extLst>
          </p:cNvPr>
          <p:cNvSpPr/>
          <p:nvPr userDrawn="1"/>
        </p:nvSpPr>
        <p:spPr>
          <a:xfrm>
            <a:off x="4342261" y="-992646"/>
            <a:ext cx="611560" cy="458670"/>
          </a:xfrm>
          <a:prstGeom prst="rect">
            <a:avLst/>
          </a:prstGeom>
          <a:solidFill>
            <a:srgbClr val="E9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9" name="正方形/長方形 18">
            <a:extLst>
              <a:ext uri="{FF2B5EF4-FFF2-40B4-BE49-F238E27FC236}">
                <a16:creationId xmlns:a16="http://schemas.microsoft.com/office/drawing/2014/main" id="{3B0D6DCA-4B8F-8649-B540-4C7CCE4F6C89}"/>
              </a:ext>
            </a:extLst>
          </p:cNvPr>
          <p:cNvSpPr/>
          <p:nvPr userDrawn="1"/>
        </p:nvSpPr>
        <p:spPr>
          <a:xfrm>
            <a:off x="5025829" y="-992646"/>
            <a:ext cx="611560" cy="458670"/>
          </a:xfrm>
          <a:prstGeom prst="rect">
            <a:avLst/>
          </a:prstGeom>
          <a:solidFill>
            <a:srgbClr val="F39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0" name="テキスト ボックス 19">
            <a:extLst>
              <a:ext uri="{FF2B5EF4-FFF2-40B4-BE49-F238E27FC236}">
                <a16:creationId xmlns:a16="http://schemas.microsoft.com/office/drawing/2014/main" id="{26560406-FAFE-D340-AE61-6F5FB7F50A7E}"/>
              </a:ext>
            </a:extLst>
          </p:cNvPr>
          <p:cNvSpPr txBox="1"/>
          <p:nvPr userDrawn="1"/>
        </p:nvSpPr>
        <p:spPr>
          <a:xfrm>
            <a:off x="3567850" y="-506590"/>
            <a:ext cx="1518236" cy="307777"/>
          </a:xfrm>
          <a:prstGeom prst="rect">
            <a:avLst/>
          </a:prstGeom>
          <a:noFill/>
        </p:spPr>
        <p:txBody>
          <a:bodyPr wrap="none" rtlCol="0">
            <a:spAutoFit/>
          </a:bodyPr>
          <a:lstStyle/>
          <a:p>
            <a:r>
              <a:rPr kumimoji="1" lang="en-US" altLang="ja-JP" sz="1400" dirty="0" err="1"/>
              <a:t>Jammy</a:t>
            </a:r>
            <a:r>
              <a:rPr kumimoji="1" lang="ja-JP" altLang="en-US" sz="1400"/>
              <a:t>基本カラー</a:t>
            </a:r>
          </a:p>
        </p:txBody>
      </p:sp>
      <p:sp>
        <p:nvSpPr>
          <p:cNvPr id="21" name="正方形/長方形 20">
            <a:extLst>
              <a:ext uri="{FF2B5EF4-FFF2-40B4-BE49-F238E27FC236}">
                <a16:creationId xmlns:a16="http://schemas.microsoft.com/office/drawing/2014/main" id="{08663F92-B2C6-D84C-979D-D7C476E2560A}"/>
              </a:ext>
            </a:extLst>
          </p:cNvPr>
          <p:cNvSpPr/>
          <p:nvPr userDrawn="1"/>
        </p:nvSpPr>
        <p:spPr>
          <a:xfrm>
            <a:off x="5723015" y="-992646"/>
            <a:ext cx="611560" cy="458670"/>
          </a:xfrm>
          <a:prstGeom prst="rect">
            <a:avLst/>
          </a:prstGeom>
          <a:solidFill>
            <a:srgbClr val="349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2" name="正方形/長方形 21">
            <a:extLst>
              <a:ext uri="{FF2B5EF4-FFF2-40B4-BE49-F238E27FC236}">
                <a16:creationId xmlns:a16="http://schemas.microsoft.com/office/drawing/2014/main" id="{58F2E202-BDA4-114A-8B79-DC1B56993A15}"/>
              </a:ext>
            </a:extLst>
          </p:cNvPr>
          <p:cNvSpPr/>
          <p:nvPr userDrawn="1"/>
        </p:nvSpPr>
        <p:spPr>
          <a:xfrm>
            <a:off x="6406583" y="-992646"/>
            <a:ext cx="611560" cy="458670"/>
          </a:xfrm>
          <a:prstGeom prst="rect">
            <a:avLst/>
          </a:prstGeom>
          <a:solidFill>
            <a:srgbClr val="336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3" name="正方形/長方形 22">
            <a:extLst>
              <a:ext uri="{FF2B5EF4-FFF2-40B4-BE49-F238E27FC236}">
                <a16:creationId xmlns:a16="http://schemas.microsoft.com/office/drawing/2014/main" id="{E3C8FFC7-648A-984E-9F36-E27E0BB1D40A}"/>
              </a:ext>
            </a:extLst>
          </p:cNvPr>
          <p:cNvSpPr/>
          <p:nvPr userDrawn="1"/>
        </p:nvSpPr>
        <p:spPr>
          <a:xfrm>
            <a:off x="7090151" y="-992646"/>
            <a:ext cx="611560" cy="458670"/>
          </a:xfrm>
          <a:prstGeom prst="rect">
            <a:avLst/>
          </a:prstGeom>
          <a:solidFill>
            <a:srgbClr val="CF4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4" name="正方形/長方形 23">
            <a:extLst>
              <a:ext uri="{FF2B5EF4-FFF2-40B4-BE49-F238E27FC236}">
                <a16:creationId xmlns:a16="http://schemas.microsoft.com/office/drawing/2014/main" id="{0AA8375A-62F3-FB44-8A16-CA80BEA27553}"/>
              </a:ext>
            </a:extLst>
          </p:cNvPr>
          <p:cNvSpPr/>
          <p:nvPr userDrawn="1"/>
        </p:nvSpPr>
        <p:spPr>
          <a:xfrm>
            <a:off x="7775951" y="-992646"/>
            <a:ext cx="611560" cy="458670"/>
          </a:xfrm>
          <a:prstGeom prst="rect">
            <a:avLst/>
          </a:prstGeom>
          <a:solidFill>
            <a:srgbClr val="58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5" name="正方形/長方形 24">
            <a:extLst>
              <a:ext uri="{FF2B5EF4-FFF2-40B4-BE49-F238E27FC236}">
                <a16:creationId xmlns:a16="http://schemas.microsoft.com/office/drawing/2014/main" id="{46D0CE53-A6B4-234D-94EE-0E2F28B19ADC}"/>
              </a:ext>
            </a:extLst>
          </p:cNvPr>
          <p:cNvSpPr/>
          <p:nvPr userDrawn="1"/>
        </p:nvSpPr>
        <p:spPr>
          <a:xfrm>
            <a:off x="8465762" y="-992646"/>
            <a:ext cx="611560" cy="458670"/>
          </a:xfrm>
          <a:prstGeom prst="rect">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6" name="正方形/長方形 25">
            <a:extLst>
              <a:ext uri="{FF2B5EF4-FFF2-40B4-BE49-F238E27FC236}">
                <a16:creationId xmlns:a16="http://schemas.microsoft.com/office/drawing/2014/main" id="{4A54F3ED-D186-0A45-94A9-C5191FD5DBC1}"/>
              </a:ext>
            </a:extLst>
          </p:cNvPr>
          <p:cNvSpPr/>
          <p:nvPr userDrawn="1"/>
        </p:nvSpPr>
        <p:spPr>
          <a:xfrm>
            <a:off x="2070520" y="-992646"/>
            <a:ext cx="611560" cy="45867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29" name="図 28">
            <a:extLst>
              <a:ext uri="{FF2B5EF4-FFF2-40B4-BE49-F238E27FC236}">
                <a16:creationId xmlns:a16="http://schemas.microsoft.com/office/drawing/2014/main" id="{09A86BCA-6EE8-B443-B48A-7713D9F88489}"/>
              </a:ext>
            </a:extLst>
          </p:cNvPr>
          <p:cNvPicPr>
            <a:picLocks noChangeAspect="1"/>
          </p:cNvPicPr>
          <p:nvPr userDrawn="1"/>
        </p:nvPicPr>
        <p:blipFill>
          <a:blip r:embed="rId12" cstate="print">
            <a:lum bright="70000" contrast="-70000"/>
            <a:alphaModFix amt="57000"/>
            <a:extLst>
              <a:ext uri="{28A0092B-C50C-407E-A947-70E740481C1C}">
                <a14:useLocalDpi xmlns:a14="http://schemas.microsoft.com/office/drawing/2010/main" val="0"/>
              </a:ext>
            </a:extLst>
          </a:blip>
          <a:stretch>
            <a:fillRect/>
          </a:stretch>
        </p:blipFill>
        <p:spPr>
          <a:xfrm>
            <a:off x="2627616" y="746020"/>
            <a:ext cx="4040850" cy="3651459"/>
          </a:xfrm>
          <a:prstGeom prst="rect">
            <a:avLst/>
          </a:prstGeom>
          <a:effectLst/>
        </p:spPr>
      </p:pic>
      <p:pic>
        <p:nvPicPr>
          <p:cNvPr id="31" name="図 30">
            <a:extLst>
              <a:ext uri="{FF2B5EF4-FFF2-40B4-BE49-F238E27FC236}">
                <a16:creationId xmlns:a16="http://schemas.microsoft.com/office/drawing/2014/main" id="{2222570C-95DE-BD48-BD32-F09F05CD662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12360" y="4656331"/>
            <a:ext cx="1264962" cy="443277"/>
          </a:xfrm>
          <a:prstGeom prst="rect">
            <a:avLst/>
          </a:prstGeom>
        </p:spPr>
      </p:pic>
      <p:sp>
        <p:nvSpPr>
          <p:cNvPr id="32" name="正方形/長方形 31">
            <a:extLst>
              <a:ext uri="{FF2B5EF4-FFF2-40B4-BE49-F238E27FC236}">
                <a16:creationId xmlns:a16="http://schemas.microsoft.com/office/drawing/2014/main" id="{20A4FD80-26F8-7E43-B772-E29991E96F38}"/>
              </a:ext>
            </a:extLst>
          </p:cNvPr>
          <p:cNvSpPr/>
          <p:nvPr userDrawn="1"/>
        </p:nvSpPr>
        <p:spPr>
          <a:xfrm>
            <a:off x="0" y="4841754"/>
            <a:ext cx="3259704" cy="276999"/>
          </a:xfrm>
          <a:prstGeom prst="rect">
            <a:avLst/>
          </a:prstGeom>
        </p:spPr>
        <p:txBody>
          <a:bodyPr wrap="square">
            <a:spAutoFit/>
          </a:bodyPr>
          <a:lstStyle/>
          <a:p>
            <a:r>
              <a:rPr lang="en-US" altLang="ja-JP" sz="1200" dirty="0">
                <a:solidFill>
                  <a:schemeClr val="bg1">
                    <a:lumMod val="50000"/>
                  </a:schemeClr>
                </a:solidFill>
                <a:latin typeface="+mn-lt"/>
              </a:rPr>
              <a:t>© 2019 Nittetsu Hitachi Systems</a:t>
            </a:r>
            <a:r>
              <a:rPr lang="ja-JP" altLang="en-US" sz="1200" dirty="0">
                <a:solidFill>
                  <a:schemeClr val="bg1">
                    <a:lumMod val="50000"/>
                  </a:schemeClr>
                </a:solidFill>
                <a:latin typeface="+mn-lt"/>
              </a:rPr>
              <a:t> </a:t>
            </a:r>
            <a:r>
              <a:rPr lang="en-US" altLang="ja-JP" sz="1200" dirty="0">
                <a:solidFill>
                  <a:schemeClr val="bg1">
                    <a:lumMod val="50000"/>
                  </a:schemeClr>
                </a:solidFill>
                <a:latin typeface="+mn-lt"/>
              </a:rPr>
              <a:t>Engineering,</a:t>
            </a:r>
            <a:r>
              <a:rPr lang="ja-JP" altLang="en-US" sz="1200" dirty="0">
                <a:solidFill>
                  <a:schemeClr val="bg1">
                    <a:lumMod val="50000"/>
                  </a:schemeClr>
                </a:solidFill>
                <a:latin typeface="+mn-lt"/>
              </a:rPr>
              <a:t> </a:t>
            </a:r>
            <a:r>
              <a:rPr lang="en-US" altLang="ja-JP" sz="1200" dirty="0">
                <a:solidFill>
                  <a:schemeClr val="bg1">
                    <a:lumMod val="50000"/>
                  </a:schemeClr>
                </a:solidFill>
                <a:latin typeface="+mn-lt"/>
              </a:rPr>
              <a:t>Inc.</a:t>
            </a:r>
            <a:endParaRPr lang="ja-JP" altLang="ja-JP" sz="1200" dirty="0">
              <a:solidFill>
                <a:schemeClr val="bg1">
                  <a:lumMod val="50000"/>
                </a:schemeClr>
              </a:solidFill>
              <a:latin typeface="+mn-lt"/>
            </a:endParaRPr>
          </a:p>
        </p:txBody>
      </p:sp>
    </p:spTree>
    <p:extLst>
      <p:ext uri="{BB962C8B-B14F-4D97-AF65-F5344CB8AC3E}">
        <p14:creationId xmlns:p14="http://schemas.microsoft.com/office/powerpoint/2010/main" val="6860516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Lst>
  <p:hf hdr="0" ftr="0" dt="0"/>
  <p:txStyles>
    <p:titleStyle>
      <a:lvl1pPr algn="l" defTabSz="914377" rtl="0" eaLnBrk="1" latinLnBrk="0" hangingPunct="1">
        <a:lnSpc>
          <a:spcPct val="90000"/>
        </a:lnSpc>
        <a:spcBef>
          <a:spcPct val="0"/>
        </a:spcBef>
        <a:buNone/>
        <a:defRPr kumimoji="1" sz="4400" b="1" strike="noStrike"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783" indent="-228594" algn="l" defTabSz="914377"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46.png"/><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50.pn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7.png"/><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8.png"/><Relationship Id="rId7" Type="http://schemas.openxmlformats.org/officeDocument/2006/relationships/image" Target="../media/image60.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59.png"/><Relationship Id="rId5" Type="http://schemas.openxmlformats.org/officeDocument/2006/relationships/image" Target="../media/image23.png"/><Relationship Id="rId4" Type="http://schemas.openxmlformats.org/officeDocument/2006/relationships/image" Target="../media/image57.png"/></Relationships>
</file>

<file path=ppt/slides/_rels/slide47.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4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s://ichigojam.net/IchigoJam-1.2.html" TargetMode="External"/><Relationship Id="rId2" Type="http://schemas.openxmlformats.org/officeDocument/2006/relationships/hyperlink" Target="https://ichigojam.net/IchigoJam.html" TargetMode="External"/><Relationship Id="rId1" Type="http://schemas.openxmlformats.org/officeDocument/2006/relationships/slideLayout" Target="../slideLayouts/slideLayout4.xml"/><Relationship Id="rId5" Type="http://schemas.openxmlformats.org/officeDocument/2006/relationships/hyperlink" Target="https://ichigojam.github.io/print/ja/" TargetMode="External"/><Relationship Id="rId4" Type="http://schemas.openxmlformats.org/officeDocument/2006/relationships/hyperlink" Target="https://fukuno.jig.jp/app/IchigoJam/"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kashinoki.shop/?mode=cate&amp;cbid=2291222&amp;csid=0" TargetMode="External"/><Relationship Id="rId2" Type="http://schemas.openxmlformats.org/officeDocument/2006/relationships/hyperlink" Target="https://www.tochigi-edu.ed.jp/tochigikogyo/nc3/%E3%81%93%E3%81%A9%E3%82%82%E3%83%91%E3%82%BD%E3%82%B3%E3%83%B3SkyBerryJAM" TargetMode="Externa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3404A58-3838-9547-ADD8-39E092B5CF97}"/>
              </a:ext>
            </a:extLst>
          </p:cNvPr>
          <p:cNvSpPr>
            <a:spLocks noGrp="1"/>
          </p:cNvSpPr>
          <p:nvPr>
            <p:ph type="sldNum" sz="quarter" idx="12"/>
          </p:nvPr>
        </p:nvSpPr>
        <p:spPr/>
        <p:txBody>
          <a:bodyPr/>
          <a:lstStyle/>
          <a:p>
            <a:fld id="{94996028-4936-4C92-A9A1-04585F7E9DD3}" type="slidenum">
              <a:rPr kumimoji="1" lang="ja-JP" altLang="en-US" smtClean="0"/>
              <a:pPr/>
              <a:t>1</a:t>
            </a:fld>
            <a:endParaRPr kumimoji="1" lang="ja-JP" altLang="en-US"/>
          </a:p>
        </p:txBody>
      </p:sp>
      <p:sp>
        <p:nvSpPr>
          <p:cNvPr id="5" name="字幕 4">
            <a:extLst>
              <a:ext uri="{FF2B5EF4-FFF2-40B4-BE49-F238E27FC236}">
                <a16:creationId xmlns:a16="http://schemas.microsoft.com/office/drawing/2014/main" id="{F65584D9-9B21-D749-9B43-A155484C678F}"/>
              </a:ext>
            </a:extLst>
          </p:cNvPr>
          <p:cNvSpPr>
            <a:spLocks noGrp="1"/>
          </p:cNvSpPr>
          <p:nvPr>
            <p:ph type="subTitle" idx="1"/>
          </p:nvPr>
        </p:nvSpPr>
        <p:spPr/>
        <p:txBody>
          <a:bodyPr/>
          <a:lstStyle/>
          <a:p>
            <a:r>
              <a:rPr lang="ja-JP" altLang="en-US" sz="2400" b="1"/>
              <a:t>－ 信号機（しんごうき）を作ろう！ －</a:t>
            </a:r>
          </a:p>
          <a:p>
            <a:endParaRPr lang="ja-JP" altLang="en-US"/>
          </a:p>
        </p:txBody>
      </p:sp>
    </p:spTree>
    <p:extLst>
      <p:ext uri="{BB962C8B-B14F-4D97-AF65-F5344CB8AC3E}">
        <p14:creationId xmlns:p14="http://schemas.microsoft.com/office/powerpoint/2010/main" val="739325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71538" y="145395"/>
            <a:ext cx="7643812" cy="649765"/>
          </a:xfrm>
          <a:prstGeom prst="rect">
            <a:avLst/>
          </a:prstGeom>
        </p:spPr>
        <p:txBody>
          <a:bodyPr>
            <a:normAutofit fontScale="90000"/>
          </a:bodyPr>
          <a:lstStyle/>
          <a:p>
            <a:r>
              <a:rPr kumimoji="1" lang="ja-JP" altLang="en-US" dirty="0"/>
              <a:t>キーボードのれんしゅう</a:t>
            </a:r>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10</a:t>
            </a:fld>
            <a:endParaRPr kumimoji="1" lang="ja-JP" altLang="en-US"/>
          </a:p>
        </p:txBody>
      </p:sp>
      <p:sp>
        <p:nvSpPr>
          <p:cNvPr id="4" name="コンテンツ プレースホルダー 3">
            <a:extLst>
              <a:ext uri="{FF2B5EF4-FFF2-40B4-BE49-F238E27FC236}">
                <a16:creationId xmlns:a16="http://schemas.microsoft.com/office/drawing/2014/main" id="{FE7B01DF-DB37-C54C-9690-F696D3432B91}"/>
              </a:ext>
            </a:extLst>
          </p:cNvPr>
          <p:cNvSpPr>
            <a:spLocks noGrp="1"/>
          </p:cNvSpPr>
          <p:nvPr>
            <p:ph idx="1"/>
          </p:nvPr>
        </p:nvSpPr>
        <p:spPr>
          <a:xfrm>
            <a:off x="639266" y="1114937"/>
            <a:ext cx="7886700" cy="3185006"/>
          </a:xfrm>
        </p:spPr>
        <p:txBody>
          <a:bodyPr anchor="ctr" anchorCtr="1"/>
          <a:lstStyle/>
          <a:p>
            <a:pPr marL="0" indent="0" algn="ctr">
              <a:buNone/>
            </a:pPr>
            <a:r>
              <a:rPr lang="ja-JP" altLang="en-US"/>
              <a:t>もじのにゅうりょく</a:t>
            </a:r>
            <a:endParaRPr lang="en-US" altLang="ja-JP" dirty="0"/>
          </a:p>
        </p:txBody>
      </p:sp>
    </p:spTree>
    <p:extLst>
      <p:ext uri="{BB962C8B-B14F-4D97-AF65-F5344CB8AC3E}">
        <p14:creationId xmlns:p14="http://schemas.microsoft.com/office/powerpoint/2010/main" val="573354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もじのにゅうりょく</a:t>
            </a:r>
          </a:p>
        </p:txBody>
      </p:sp>
      <p:sp>
        <p:nvSpPr>
          <p:cNvPr id="3" name="コンテンツ プレースホルダー 2"/>
          <p:cNvSpPr>
            <a:spLocks noGrp="1"/>
          </p:cNvSpPr>
          <p:nvPr>
            <p:ph idx="1"/>
          </p:nvPr>
        </p:nvSpPr>
        <p:spPr/>
        <p:txBody>
          <a:bodyPr/>
          <a:lstStyle/>
          <a:p>
            <a:r>
              <a:rPr lang="ja-JP" altLang="en-US" dirty="0"/>
              <a:t>「</a:t>
            </a:r>
            <a:r>
              <a:rPr lang="en-US" altLang="ja-JP" dirty="0"/>
              <a:t>A</a:t>
            </a:r>
            <a:r>
              <a:rPr lang="ja-JP" altLang="en-US" dirty="0"/>
              <a:t>」をにゅうりょく</a:t>
            </a:r>
            <a:endParaRPr lang="en-US" altLang="ja-JP" dirty="0"/>
          </a:p>
          <a:p>
            <a:r>
              <a:rPr lang="ja-JP" altLang="en-US" dirty="0"/>
              <a:t>つぎに「</a:t>
            </a:r>
            <a:r>
              <a:rPr lang="en-US" altLang="ja-JP" dirty="0"/>
              <a:t>Enter</a:t>
            </a:r>
            <a:r>
              <a:rPr lang="ja-JP" altLang="en-US" dirty="0"/>
              <a:t>」（エンターとよみます）</a:t>
            </a:r>
            <a:endParaRPr kumimoji="1" lang="ja-JP" altLang="en-US" dirty="0"/>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11</a:t>
            </a:fld>
            <a:endParaRPr kumimoji="1" lang="ja-JP" altLang="en-US"/>
          </a:p>
        </p:txBody>
      </p:sp>
      <p:grpSp>
        <p:nvGrpSpPr>
          <p:cNvPr id="13" name="グループ化 12">
            <a:extLst>
              <a:ext uri="{FF2B5EF4-FFF2-40B4-BE49-F238E27FC236}">
                <a16:creationId xmlns:a16="http://schemas.microsoft.com/office/drawing/2014/main" id="{D684BACE-F992-794E-A941-E6FFF562C4C4}"/>
              </a:ext>
            </a:extLst>
          </p:cNvPr>
          <p:cNvGrpSpPr/>
          <p:nvPr/>
        </p:nvGrpSpPr>
        <p:grpSpPr>
          <a:xfrm>
            <a:off x="3299062" y="1914136"/>
            <a:ext cx="2675378" cy="2810512"/>
            <a:chOff x="3275856" y="1914136"/>
            <a:chExt cx="2675378" cy="2810512"/>
          </a:xfrm>
        </p:grpSpPr>
        <p:pic>
          <p:nvPicPr>
            <p:cNvPr id="12"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42E3BFC3-DBFF-0548-9649-72E9A46B6A62}"/>
                </a:ext>
              </a:extLst>
            </p:cNvPr>
            <p:cNvPicPr>
              <a:picLocks noChangeAspect="1" noChangeArrowheads="1"/>
            </p:cNvPicPr>
            <p:nvPr/>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3292939" y="1914136"/>
              <a:ext cx="2626902" cy="16965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フリーイラスト] キーボード"/>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275856" y="3626228"/>
              <a:ext cx="2675378" cy="109842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3424867" y="2088441"/>
              <a:ext cx="2477890" cy="923330"/>
            </a:xfrm>
            <a:prstGeom prst="rect">
              <a:avLst/>
            </a:prstGeom>
            <a:noFill/>
          </p:spPr>
          <p:txBody>
            <a:bodyPr wrap="square" rtlCol="0">
              <a:spAutoFit/>
            </a:bodyPr>
            <a:lstStyle/>
            <a:p>
              <a:r>
                <a:rPr lang="en-US" altLang="ja-JP" dirty="0" err="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IchigoJam</a:t>
              </a: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BASIC</a:t>
              </a: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p>
            <a:p>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OK</a:t>
              </a:r>
            </a:p>
            <a:p>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a:t>
              </a:r>
            </a:p>
          </p:txBody>
        </p:sp>
      </p:grpSp>
      <p:sp>
        <p:nvSpPr>
          <p:cNvPr id="8" name="角丸四角形吹き出し 7"/>
          <p:cNvSpPr/>
          <p:nvPr/>
        </p:nvSpPr>
        <p:spPr>
          <a:xfrm>
            <a:off x="4932808" y="2550106"/>
            <a:ext cx="3156147" cy="774654"/>
          </a:xfrm>
          <a:prstGeom prst="wedgeRoundRectCallout">
            <a:avLst>
              <a:gd name="adj1" fmla="val -84873"/>
              <a:gd name="adj2" fmla="val -17611"/>
              <a:gd name="adj3" fmla="val 16667"/>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a:latin typeface="メイリオ" panose="020B0604030504040204" pitchFamily="50" charset="-128"/>
                <a:ea typeface="メイリオ" panose="020B0604030504040204" pitchFamily="50" charset="-128"/>
              </a:rPr>
              <a:t>　この</a:t>
            </a:r>
            <a:r>
              <a:rPr lang="en-US" altLang="ja-JP" dirty="0">
                <a:latin typeface="メイリオ" panose="020B0604030504040204" pitchFamily="50" charset="-128"/>
                <a:ea typeface="メイリオ" panose="020B0604030504040204" pitchFamily="50" charset="-128"/>
              </a:rPr>
              <a:t>A</a:t>
            </a:r>
            <a:r>
              <a:rPr lang="ja-JP" altLang="en-US" dirty="0">
                <a:latin typeface="メイリオ" panose="020B0604030504040204" pitchFamily="50" charset="-128"/>
                <a:ea typeface="メイリオ" panose="020B0604030504040204" pitchFamily="50" charset="-128"/>
              </a:rPr>
              <a:t>のうしろで　　　　</a:t>
            </a:r>
          </a:p>
        </p:txBody>
      </p:sp>
      <p:pic>
        <p:nvPicPr>
          <p:cNvPr id="9" name="図 8"/>
          <p:cNvPicPr>
            <a:picLocks noChangeAspect="1"/>
          </p:cNvPicPr>
          <p:nvPr/>
        </p:nvPicPr>
        <p:blipFill>
          <a:blip r:embed="rId4"/>
          <a:stretch>
            <a:fillRect/>
          </a:stretch>
        </p:blipFill>
        <p:spPr>
          <a:xfrm>
            <a:off x="7261852" y="2635944"/>
            <a:ext cx="595713" cy="602977"/>
          </a:xfrm>
          <a:prstGeom prst="rect">
            <a:avLst/>
          </a:prstGeom>
        </p:spPr>
      </p:pic>
      <p:sp>
        <p:nvSpPr>
          <p:cNvPr id="10" name="楕円 9"/>
          <p:cNvSpPr/>
          <p:nvPr/>
        </p:nvSpPr>
        <p:spPr>
          <a:xfrm>
            <a:off x="4962654" y="3790988"/>
            <a:ext cx="494289" cy="49428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633851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コンテンツ プレースホルダー 10">
            <a:extLst>
              <a:ext uri="{FF2B5EF4-FFF2-40B4-BE49-F238E27FC236}">
                <a16:creationId xmlns:a16="http://schemas.microsoft.com/office/drawing/2014/main" id="{60855A72-9CC4-3441-9917-536099F94CD1}"/>
              </a:ext>
            </a:extLst>
          </p:cNvPr>
          <p:cNvSpPr>
            <a:spLocks noGrp="1"/>
          </p:cNvSpPr>
          <p:nvPr>
            <p:ph idx="1"/>
          </p:nvPr>
        </p:nvSpPr>
        <p:spPr/>
        <p:txBody>
          <a:bodyPr anchor="ctr" anchorCtr="1"/>
          <a:lstStyle/>
          <a:p>
            <a:pPr algn="ctr"/>
            <a:r>
              <a:rPr lang="ja-JP" altLang="en-US"/>
              <a:t>「</a:t>
            </a:r>
            <a:r>
              <a:rPr lang="en-US" altLang="ja-JP" dirty="0"/>
              <a:t>CLS</a:t>
            </a:r>
            <a:r>
              <a:rPr lang="ja-JP" altLang="en-US"/>
              <a:t>　　」とにゅうりょくして</a:t>
            </a:r>
            <a:br>
              <a:rPr lang="en-US" altLang="ja-JP" dirty="0"/>
            </a:br>
            <a:r>
              <a:rPr lang="ja-JP" altLang="en-US"/>
              <a:t>プログラムをつくる</a:t>
            </a:r>
            <a:br>
              <a:rPr lang="en-US" altLang="ja-JP" dirty="0"/>
            </a:br>
            <a:r>
              <a:rPr lang="ja-JP" altLang="en-US"/>
              <a:t>じゅんびをしよう</a:t>
            </a:r>
            <a:endParaRPr lang="en-US" altLang="ja-JP" dirty="0"/>
          </a:p>
        </p:txBody>
      </p:sp>
      <p:sp>
        <p:nvSpPr>
          <p:cNvPr id="8" name="タイトル 7">
            <a:extLst>
              <a:ext uri="{FF2B5EF4-FFF2-40B4-BE49-F238E27FC236}">
                <a16:creationId xmlns:a16="http://schemas.microsoft.com/office/drawing/2014/main" id="{F2D32E5C-8433-5A4A-AB35-B8BFB0A6A78B}"/>
              </a:ext>
            </a:extLst>
          </p:cNvPr>
          <p:cNvSpPr>
            <a:spLocks noGrp="1"/>
          </p:cNvSpPr>
          <p:nvPr>
            <p:ph type="title"/>
          </p:nvPr>
        </p:nvSpPr>
        <p:spPr>
          <a:xfrm>
            <a:off x="871538" y="145395"/>
            <a:ext cx="7643812" cy="649765"/>
          </a:xfrm>
          <a:prstGeom prst="rect">
            <a:avLst/>
          </a:prstGeom>
        </p:spPr>
        <p:txBody>
          <a:bodyPr/>
          <a:lstStyle/>
          <a:p>
            <a:r>
              <a:rPr lang="ja-JP" altLang="en-US"/>
              <a:t>コンピューターがこまった</a:t>
            </a:r>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12</a:t>
            </a:fld>
            <a:endParaRPr kumimoji="1" lang="ja-JP" altLang="en-US"/>
          </a:p>
        </p:txBody>
      </p:sp>
      <p:sp>
        <p:nvSpPr>
          <p:cNvPr id="9" name="テキスト プレースホルダー 8">
            <a:extLst>
              <a:ext uri="{FF2B5EF4-FFF2-40B4-BE49-F238E27FC236}">
                <a16:creationId xmlns:a16="http://schemas.microsoft.com/office/drawing/2014/main" id="{23190351-4BA4-334D-A376-51EC8EE3114F}"/>
              </a:ext>
            </a:extLst>
          </p:cNvPr>
          <p:cNvSpPr>
            <a:spLocks noGrp="1"/>
          </p:cNvSpPr>
          <p:nvPr>
            <p:ph type="body" sz="quarter" idx="13"/>
          </p:nvPr>
        </p:nvSpPr>
        <p:spPr>
          <a:xfrm>
            <a:off x="624593" y="879671"/>
            <a:ext cx="7886700" cy="1332039"/>
          </a:xfrm>
        </p:spPr>
        <p:txBody>
          <a:bodyPr/>
          <a:lstStyle/>
          <a:p>
            <a:pPr>
              <a:lnSpc>
                <a:spcPts val="2940"/>
              </a:lnSpc>
            </a:pPr>
            <a:r>
              <a:rPr lang="ja-JP" altLang="en-US" sz="3200"/>
              <a:t>「</a:t>
            </a:r>
            <a:r>
              <a:rPr lang="en-US" altLang="ja-JP" sz="3200" dirty="0"/>
              <a:t>Syntax error</a:t>
            </a:r>
            <a:r>
              <a:rPr lang="ja-JP" altLang="en-US" sz="3200"/>
              <a:t>」</a:t>
            </a:r>
            <a:endParaRPr lang="en-US" altLang="ja-JP" sz="3200" dirty="0"/>
          </a:p>
          <a:p>
            <a:pPr>
              <a:lnSpc>
                <a:spcPts val="2940"/>
              </a:lnSpc>
            </a:pPr>
            <a:r>
              <a:rPr lang="ja-JP" altLang="en-US" sz="3200"/>
              <a:t>シンタックスエラーとよみます</a:t>
            </a:r>
            <a:endParaRPr lang="en-US" altLang="ja-JP" sz="3200" dirty="0"/>
          </a:p>
          <a:p>
            <a:pPr>
              <a:lnSpc>
                <a:spcPts val="2940"/>
              </a:lnSpc>
            </a:pPr>
            <a:r>
              <a:rPr lang="ja-JP" altLang="en-US" sz="3200"/>
              <a:t>コンピューターにわからない</a:t>
            </a:r>
            <a:br>
              <a:rPr lang="en-US" altLang="ja-JP" sz="3200" dirty="0"/>
            </a:br>
            <a:r>
              <a:rPr lang="ja-JP" altLang="en-US" sz="3200"/>
              <a:t>めいれいがあるときにでてきます</a:t>
            </a:r>
            <a:endParaRPr lang="en-US" altLang="ja-JP" sz="3200" dirty="0"/>
          </a:p>
          <a:p>
            <a:endParaRPr lang="ja-JP" altLang="en-US"/>
          </a:p>
        </p:txBody>
      </p:sp>
      <p:pic>
        <p:nvPicPr>
          <p:cNvPr id="7" name="図 6"/>
          <p:cNvPicPr>
            <a:picLocks noChangeAspect="1"/>
          </p:cNvPicPr>
          <p:nvPr/>
        </p:nvPicPr>
        <p:blipFill>
          <a:blip r:embed="rId2"/>
          <a:stretch>
            <a:fillRect/>
          </a:stretch>
        </p:blipFill>
        <p:spPr>
          <a:xfrm>
            <a:off x="2699792" y="2787774"/>
            <a:ext cx="576064" cy="583089"/>
          </a:xfrm>
          <a:prstGeom prst="rect">
            <a:avLst/>
          </a:prstGeom>
        </p:spPr>
      </p:pic>
    </p:spTree>
    <p:extLst>
      <p:ext uri="{BB962C8B-B14F-4D97-AF65-F5344CB8AC3E}">
        <p14:creationId xmlns:p14="http://schemas.microsoft.com/office/powerpoint/2010/main" val="2366885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BB0C6138-4500-0043-8464-67A398EA28D8}"/>
              </a:ext>
            </a:extLst>
          </p:cNvPr>
          <p:cNvSpPr>
            <a:spLocks noGrp="1"/>
          </p:cNvSpPr>
          <p:nvPr>
            <p:ph idx="1"/>
          </p:nvPr>
        </p:nvSpPr>
        <p:spPr>
          <a:xfrm>
            <a:off x="628650" y="1419622"/>
            <a:ext cx="7886700" cy="2993137"/>
          </a:xfrm>
        </p:spPr>
        <p:txBody>
          <a:bodyPr/>
          <a:lstStyle/>
          <a:p>
            <a:r>
              <a:rPr lang="en-US" altLang="ja-JP" sz="2400" dirty="0"/>
              <a:t>BASIC</a:t>
            </a:r>
            <a:r>
              <a:rPr lang="ja-JP" altLang="en-US" sz="2400"/>
              <a:t>は</a:t>
            </a:r>
            <a:r>
              <a:rPr lang="en-US" altLang="ja-JP" sz="2400" dirty="0"/>
              <a:t>50</a:t>
            </a:r>
            <a:r>
              <a:rPr lang="ja-JP" altLang="en-US" sz="2400"/>
              <a:t>年以上前からあるプログラミング言語です。</a:t>
            </a:r>
            <a:endParaRPr lang="en-US" altLang="ja-JP" sz="2400" dirty="0"/>
          </a:p>
          <a:p>
            <a:pPr lvl="1"/>
            <a:r>
              <a:rPr lang="en-US" altLang="ja-JP" sz="2000" b="1" dirty="0"/>
              <a:t>b</a:t>
            </a:r>
            <a:r>
              <a:rPr lang="en-US" altLang="ja-JP" sz="2000" dirty="0"/>
              <a:t>eginner's </a:t>
            </a:r>
            <a:r>
              <a:rPr lang="en-US" altLang="ja-JP" sz="2000" b="1" dirty="0"/>
              <a:t>a</a:t>
            </a:r>
            <a:r>
              <a:rPr lang="en-US" altLang="ja-JP" sz="2000" dirty="0"/>
              <a:t>ll-purpose </a:t>
            </a:r>
            <a:r>
              <a:rPr lang="en-US" altLang="ja-JP" sz="2000" b="1" dirty="0"/>
              <a:t>s</a:t>
            </a:r>
            <a:r>
              <a:rPr lang="en-US" altLang="ja-JP" sz="2000" dirty="0"/>
              <a:t>ymbolic </a:t>
            </a:r>
            <a:r>
              <a:rPr lang="en-US" altLang="ja-JP" sz="2000" b="1" dirty="0"/>
              <a:t>i</a:t>
            </a:r>
            <a:r>
              <a:rPr lang="en-US" altLang="ja-JP" sz="2000" dirty="0"/>
              <a:t>nstruction </a:t>
            </a:r>
            <a:r>
              <a:rPr lang="en-US" altLang="ja-JP" sz="2000" b="1" dirty="0"/>
              <a:t>c</a:t>
            </a:r>
            <a:r>
              <a:rPr lang="en-US" altLang="ja-JP" sz="2000" dirty="0"/>
              <a:t>ode</a:t>
            </a:r>
          </a:p>
          <a:p>
            <a:pPr lvl="1"/>
            <a:r>
              <a:rPr lang="ja-JP" altLang="en-US"/>
              <a:t>主に教育用言語として開発されました</a:t>
            </a:r>
            <a:endParaRPr lang="en-US" altLang="ja-JP" dirty="0"/>
          </a:p>
          <a:p>
            <a:r>
              <a:rPr lang="ja-JP" altLang="en-US" sz="2400"/>
              <a:t>産業用に使われることはほとんどなくなりましたが、ホビー用途としては現役です。</a:t>
            </a:r>
            <a:endParaRPr lang="en-US" altLang="ja-JP" sz="2400" dirty="0"/>
          </a:p>
          <a:p>
            <a:pPr lvl="1"/>
            <a:r>
              <a:rPr lang="ja-JP" altLang="en-US" sz="2000"/>
              <a:t>ニンテンドースイッチ上でプログラミングできる「プチコン</a:t>
            </a:r>
            <a:r>
              <a:rPr lang="en-US" altLang="ja-JP" sz="2000" dirty="0"/>
              <a:t>4 </a:t>
            </a:r>
            <a:r>
              <a:rPr lang="en-US" altLang="ja-JP" sz="2000" dirty="0" err="1"/>
              <a:t>SmileBASIC</a:t>
            </a:r>
            <a:r>
              <a:rPr lang="ja-JP" altLang="en-US" sz="2000"/>
              <a:t>」が発売済み</a:t>
            </a:r>
            <a:endParaRPr lang="en-US" altLang="ja-JP" sz="2000" dirty="0"/>
          </a:p>
          <a:p>
            <a:r>
              <a:rPr lang="ja-JP" altLang="en-US" sz="2400"/>
              <a:t>古い言語だからこそ、基礎を覚えるには良いことがたくさんあります。</a:t>
            </a:r>
          </a:p>
          <a:p>
            <a:endParaRPr lang="ja-JP" altLang="en-US"/>
          </a:p>
        </p:txBody>
      </p:sp>
      <p:sp>
        <p:nvSpPr>
          <p:cNvPr id="4" name="スライド番号プレースホルダー 3">
            <a:extLst>
              <a:ext uri="{FF2B5EF4-FFF2-40B4-BE49-F238E27FC236}">
                <a16:creationId xmlns:a16="http://schemas.microsoft.com/office/drawing/2014/main" id="{26855D59-A5C9-6D49-800B-1EBEC05C46E7}"/>
              </a:ext>
            </a:extLst>
          </p:cNvPr>
          <p:cNvSpPr>
            <a:spLocks noGrp="1"/>
          </p:cNvSpPr>
          <p:nvPr>
            <p:ph type="sldNum" sz="quarter" idx="12"/>
          </p:nvPr>
        </p:nvSpPr>
        <p:spPr/>
        <p:txBody>
          <a:bodyPr/>
          <a:lstStyle/>
          <a:p>
            <a:fld id="{94996028-4936-4C92-A9A1-04585F7E9DD3}" type="slidenum">
              <a:rPr kumimoji="1" lang="ja-JP" altLang="en-US" smtClean="0"/>
              <a:pPr/>
              <a:t>13</a:t>
            </a:fld>
            <a:endParaRPr kumimoji="1" lang="ja-JP" altLang="en-US"/>
          </a:p>
        </p:txBody>
      </p:sp>
      <p:sp>
        <p:nvSpPr>
          <p:cNvPr id="5" name="タイトル 4">
            <a:extLst>
              <a:ext uri="{FF2B5EF4-FFF2-40B4-BE49-F238E27FC236}">
                <a16:creationId xmlns:a16="http://schemas.microsoft.com/office/drawing/2014/main" id="{A461DB93-8299-274B-BA80-EB94B940F154}"/>
              </a:ext>
            </a:extLst>
          </p:cNvPr>
          <p:cNvSpPr>
            <a:spLocks noGrp="1"/>
          </p:cNvSpPr>
          <p:nvPr>
            <p:ph type="title"/>
          </p:nvPr>
        </p:nvSpPr>
        <p:spPr/>
        <p:txBody>
          <a:bodyPr/>
          <a:lstStyle/>
          <a:p>
            <a:r>
              <a:rPr lang="en-US" altLang="ja-JP" dirty="0"/>
              <a:t>BASIC</a:t>
            </a:r>
            <a:r>
              <a:rPr lang="ja-JP" altLang="en-US"/>
              <a:t>の基礎知識</a:t>
            </a:r>
          </a:p>
        </p:txBody>
      </p:sp>
    </p:spTree>
    <p:extLst>
      <p:ext uri="{BB962C8B-B14F-4D97-AF65-F5344CB8AC3E}">
        <p14:creationId xmlns:p14="http://schemas.microsoft.com/office/powerpoint/2010/main" val="3103376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5114F82-722E-5B4F-BB2C-40BCF82E3EA1}"/>
              </a:ext>
            </a:extLst>
          </p:cNvPr>
          <p:cNvSpPr>
            <a:spLocks noGrp="1"/>
          </p:cNvSpPr>
          <p:nvPr>
            <p:ph type="sldNum" sz="quarter" idx="12"/>
          </p:nvPr>
        </p:nvSpPr>
        <p:spPr/>
        <p:txBody>
          <a:bodyPr/>
          <a:lstStyle/>
          <a:p>
            <a:fld id="{94996028-4936-4C92-A9A1-04585F7E9DD3}" type="slidenum">
              <a:rPr kumimoji="1" lang="ja-JP" altLang="en-US" smtClean="0"/>
              <a:pPr/>
              <a:t>14</a:t>
            </a:fld>
            <a:endParaRPr kumimoji="1" lang="ja-JP" altLang="en-US"/>
          </a:p>
        </p:txBody>
      </p:sp>
      <p:sp>
        <p:nvSpPr>
          <p:cNvPr id="5" name="タイトル 4">
            <a:extLst>
              <a:ext uri="{FF2B5EF4-FFF2-40B4-BE49-F238E27FC236}">
                <a16:creationId xmlns:a16="http://schemas.microsoft.com/office/drawing/2014/main" id="{B3353FCC-E779-2445-B5C8-6EE6253EECD0}"/>
              </a:ext>
            </a:extLst>
          </p:cNvPr>
          <p:cNvSpPr>
            <a:spLocks noGrp="1"/>
          </p:cNvSpPr>
          <p:nvPr>
            <p:ph type="title"/>
          </p:nvPr>
        </p:nvSpPr>
        <p:spPr/>
        <p:txBody>
          <a:bodyPr/>
          <a:lstStyle/>
          <a:p>
            <a:r>
              <a:rPr lang="en-US" altLang="ja-JP" dirty="0" err="1"/>
              <a:t>IchigoJam</a:t>
            </a:r>
            <a:r>
              <a:rPr lang="en-US" altLang="ja-JP" dirty="0"/>
              <a:t> BASIC</a:t>
            </a:r>
            <a:r>
              <a:rPr lang="ja-JP" altLang="en-US"/>
              <a:t>の操作</a:t>
            </a:r>
          </a:p>
        </p:txBody>
      </p:sp>
      <p:sp>
        <p:nvSpPr>
          <p:cNvPr id="9" name="テキスト ボックス 8">
            <a:extLst>
              <a:ext uri="{FF2B5EF4-FFF2-40B4-BE49-F238E27FC236}">
                <a16:creationId xmlns:a16="http://schemas.microsoft.com/office/drawing/2014/main" id="{0A171F3F-A468-2244-B063-35191F1CADC8}"/>
              </a:ext>
            </a:extLst>
          </p:cNvPr>
          <p:cNvSpPr txBox="1"/>
          <p:nvPr/>
        </p:nvSpPr>
        <p:spPr>
          <a:xfrm>
            <a:off x="768657" y="1231770"/>
            <a:ext cx="7704856" cy="923330"/>
          </a:xfrm>
          <a:prstGeom prst="rect">
            <a:avLst/>
          </a:prstGeom>
          <a:noFill/>
        </p:spPr>
        <p:txBody>
          <a:bodyPr wrap="square" rtlCol="0">
            <a:spAutoFit/>
          </a:bodyPr>
          <a:lstStyle/>
          <a:p>
            <a:r>
              <a:rPr kumimoji="1" lang="ja-JP" altLang="en-US" dirty="0"/>
              <a:t>命令（コマンド）を入力してエンターを押すと、その行のコマンドをコンピューターに命令をしたことになります。コマンドが構文として正しければコンピューターが動作します。</a:t>
            </a:r>
          </a:p>
        </p:txBody>
      </p:sp>
      <p:sp>
        <p:nvSpPr>
          <p:cNvPr id="10" name="テキスト ボックス 9">
            <a:extLst>
              <a:ext uri="{FF2B5EF4-FFF2-40B4-BE49-F238E27FC236}">
                <a16:creationId xmlns:a16="http://schemas.microsoft.com/office/drawing/2014/main" id="{2D13B43F-A760-D746-BF33-7F9F0E1747C6}"/>
              </a:ext>
            </a:extLst>
          </p:cNvPr>
          <p:cNvSpPr txBox="1"/>
          <p:nvPr/>
        </p:nvSpPr>
        <p:spPr>
          <a:xfrm>
            <a:off x="871972" y="3868712"/>
            <a:ext cx="7704856" cy="923330"/>
          </a:xfrm>
          <a:prstGeom prst="rect">
            <a:avLst/>
          </a:prstGeom>
          <a:noFill/>
        </p:spPr>
        <p:txBody>
          <a:bodyPr wrap="square" rtlCol="0">
            <a:spAutoFit/>
          </a:bodyPr>
          <a:lstStyle/>
          <a:p>
            <a:r>
              <a:rPr kumimoji="1" lang="ja-JP" altLang="en-US" dirty="0"/>
              <a:t>カーソルは矢印キーで既に実行したコマンドの行や場所に移動することができます。エンターキー</a:t>
            </a:r>
            <a:r>
              <a:rPr lang="ja-JP" altLang="en-US" dirty="0"/>
              <a:t>はカーソルが行の先頭にあっても、その行全体を命令したことになります。削除は</a:t>
            </a:r>
            <a:r>
              <a:rPr lang="en-US" altLang="ja-JP" dirty="0" err="1"/>
              <a:t>BackSapce</a:t>
            </a:r>
            <a:r>
              <a:rPr lang="ja-JP" altLang="en-US" dirty="0"/>
              <a:t>「　　」キーでカーソルの前の文字を消せます。</a:t>
            </a:r>
            <a:endParaRPr kumimoji="1" lang="ja-JP" altLang="en-US" dirty="0"/>
          </a:p>
        </p:txBody>
      </p:sp>
      <p:sp>
        <p:nvSpPr>
          <p:cNvPr id="11" name="左矢印 10">
            <a:extLst>
              <a:ext uri="{FF2B5EF4-FFF2-40B4-BE49-F238E27FC236}">
                <a16:creationId xmlns:a16="http://schemas.microsoft.com/office/drawing/2014/main" id="{17C70C3C-ACAE-BC43-819D-B5ADB205E7E1}"/>
              </a:ext>
            </a:extLst>
          </p:cNvPr>
          <p:cNvSpPr/>
          <p:nvPr/>
        </p:nvSpPr>
        <p:spPr>
          <a:xfrm>
            <a:off x="4125817" y="4544608"/>
            <a:ext cx="216024" cy="144016"/>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33A3D1DE-49C6-BA49-BDB7-AD7EA1B0D0A5}"/>
              </a:ext>
            </a:extLst>
          </p:cNvPr>
          <p:cNvGrpSpPr/>
          <p:nvPr/>
        </p:nvGrpSpPr>
        <p:grpSpPr>
          <a:xfrm>
            <a:off x="2771800" y="1865743"/>
            <a:ext cx="3024336" cy="1953258"/>
            <a:chOff x="2905094" y="2852936"/>
            <a:chExt cx="3444183" cy="2224414"/>
          </a:xfrm>
        </p:grpSpPr>
        <p:pic>
          <p:nvPicPr>
            <p:cNvPr id="16"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00A532CF-5BEF-BB47-AD76-F32F754E11B0}"/>
                </a:ext>
              </a:extLst>
            </p:cNvPr>
            <p:cNvPicPr>
              <a:picLocks noChangeAspect="1" noChangeArrowheads="1"/>
            </p:cNvPicPr>
            <p:nvPr/>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2905094" y="2852936"/>
              <a:ext cx="3444183" cy="2224414"/>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a:extLst>
                <a:ext uri="{FF2B5EF4-FFF2-40B4-BE49-F238E27FC236}">
                  <a16:creationId xmlns:a16="http://schemas.microsoft.com/office/drawing/2014/main" id="{28BC2582-B302-404A-9AA8-92E05547F25D}"/>
                </a:ext>
              </a:extLst>
            </p:cNvPr>
            <p:cNvSpPr txBox="1"/>
            <p:nvPr/>
          </p:nvSpPr>
          <p:spPr>
            <a:xfrm>
              <a:off x="3036909" y="3068960"/>
              <a:ext cx="3312368" cy="1156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err="1">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IchigoJam</a:t>
              </a:r>
              <a:r>
                <a:rPr kumimoji="0" lang="ja-JP" altLang="en-US" sz="20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sz="20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BASIC</a:t>
              </a:r>
              <a:r>
                <a:rPr kumimoji="0" lang="ja-JP" altLang="en-US" sz="20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sz="20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OK</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LED</a:t>
              </a:r>
              <a:r>
                <a:rPr kumimoji="0" lang="ja-JP" altLang="en-US" sz="20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１</a:t>
              </a:r>
              <a:endParaRPr kumimoji="0" lang="en-US" altLang="ja-JP" sz="20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3166322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5114F82-722E-5B4F-BB2C-40BCF82E3EA1}"/>
              </a:ext>
            </a:extLst>
          </p:cNvPr>
          <p:cNvSpPr>
            <a:spLocks noGrp="1"/>
          </p:cNvSpPr>
          <p:nvPr>
            <p:ph type="sldNum" sz="quarter" idx="12"/>
          </p:nvPr>
        </p:nvSpPr>
        <p:spPr/>
        <p:txBody>
          <a:bodyPr/>
          <a:lstStyle/>
          <a:p>
            <a:fld id="{94996028-4936-4C92-A9A1-04585F7E9DD3}" type="slidenum">
              <a:rPr kumimoji="1" lang="ja-JP" altLang="en-US" smtClean="0"/>
              <a:pPr/>
              <a:t>15</a:t>
            </a:fld>
            <a:endParaRPr kumimoji="1" lang="ja-JP" altLang="en-US"/>
          </a:p>
        </p:txBody>
      </p:sp>
      <p:sp>
        <p:nvSpPr>
          <p:cNvPr id="5" name="タイトル 4">
            <a:extLst>
              <a:ext uri="{FF2B5EF4-FFF2-40B4-BE49-F238E27FC236}">
                <a16:creationId xmlns:a16="http://schemas.microsoft.com/office/drawing/2014/main" id="{B3353FCC-E779-2445-B5C8-6EE6253EECD0}"/>
              </a:ext>
            </a:extLst>
          </p:cNvPr>
          <p:cNvSpPr>
            <a:spLocks noGrp="1"/>
          </p:cNvSpPr>
          <p:nvPr>
            <p:ph type="title"/>
          </p:nvPr>
        </p:nvSpPr>
        <p:spPr/>
        <p:txBody>
          <a:bodyPr/>
          <a:lstStyle/>
          <a:p>
            <a:r>
              <a:rPr lang="en-US" altLang="ja-JP" dirty="0" err="1"/>
              <a:t>IchigoJam</a:t>
            </a:r>
            <a:r>
              <a:rPr lang="en-US" altLang="ja-JP" dirty="0"/>
              <a:t> BASIC</a:t>
            </a:r>
            <a:r>
              <a:rPr lang="ja-JP" altLang="en-US"/>
              <a:t>の操作</a:t>
            </a:r>
          </a:p>
        </p:txBody>
      </p:sp>
      <p:sp>
        <p:nvSpPr>
          <p:cNvPr id="9" name="テキスト ボックス 8">
            <a:extLst>
              <a:ext uri="{FF2B5EF4-FFF2-40B4-BE49-F238E27FC236}">
                <a16:creationId xmlns:a16="http://schemas.microsoft.com/office/drawing/2014/main" id="{0A171F3F-A468-2244-B063-35191F1CADC8}"/>
              </a:ext>
            </a:extLst>
          </p:cNvPr>
          <p:cNvSpPr txBox="1"/>
          <p:nvPr/>
        </p:nvSpPr>
        <p:spPr>
          <a:xfrm>
            <a:off x="669406" y="1231770"/>
            <a:ext cx="7934690" cy="646331"/>
          </a:xfrm>
          <a:prstGeom prst="rect">
            <a:avLst/>
          </a:prstGeom>
          <a:noFill/>
        </p:spPr>
        <p:txBody>
          <a:bodyPr wrap="square" rtlCol="0">
            <a:spAutoFit/>
          </a:bodyPr>
          <a:lstStyle/>
          <a:p>
            <a:r>
              <a:rPr lang="ja-JP" altLang="en-US"/>
              <a:t>先頭に数字（行番号）を入力してからコマンドを入力してエンターを押すと、すぐに実行されず、プログラムとしてコンピューターに記憶されます。</a:t>
            </a:r>
            <a:endParaRPr lang="ja-JP" altLang="en-US" dirty="0"/>
          </a:p>
        </p:txBody>
      </p:sp>
      <p:sp>
        <p:nvSpPr>
          <p:cNvPr id="10" name="テキスト ボックス 9">
            <a:extLst>
              <a:ext uri="{FF2B5EF4-FFF2-40B4-BE49-F238E27FC236}">
                <a16:creationId xmlns:a16="http://schemas.microsoft.com/office/drawing/2014/main" id="{2D13B43F-A760-D746-BF33-7F9F0E1747C6}"/>
              </a:ext>
            </a:extLst>
          </p:cNvPr>
          <p:cNvSpPr txBox="1"/>
          <p:nvPr/>
        </p:nvSpPr>
        <p:spPr>
          <a:xfrm>
            <a:off x="489738" y="3868712"/>
            <a:ext cx="8164524" cy="923330"/>
          </a:xfrm>
          <a:prstGeom prst="rect">
            <a:avLst/>
          </a:prstGeom>
          <a:noFill/>
        </p:spPr>
        <p:txBody>
          <a:bodyPr wrap="square" rtlCol="0">
            <a:spAutoFit/>
          </a:bodyPr>
          <a:lstStyle/>
          <a:p>
            <a:r>
              <a:rPr lang="ja-JP" altLang="en-US"/>
              <a:t>プログラムは実行コマンド（</a:t>
            </a:r>
            <a:r>
              <a:rPr lang="en-US" altLang="ja-JP" dirty="0"/>
              <a:t>RUN)</a:t>
            </a:r>
            <a:r>
              <a:rPr lang="ja-JP" altLang="en-US"/>
              <a:t>することで行番号の順番にまとめて実行されます。行番号は</a:t>
            </a:r>
            <a:r>
              <a:rPr lang="en-US" altLang="ja-JP" dirty="0"/>
              <a:t>10</a:t>
            </a:r>
            <a:r>
              <a:rPr lang="ja-JP" altLang="en-US"/>
              <a:t>単位でつけることが一般的ですが、任意の単位でつけることができます。</a:t>
            </a:r>
            <a:endParaRPr lang="en-US" altLang="ja-JP" dirty="0"/>
          </a:p>
          <a:p>
            <a:r>
              <a:rPr lang="ja-JP" altLang="en-US"/>
              <a:t>また、行番号を降順に入力しても、実行時には昇順で実行されます。</a:t>
            </a:r>
            <a:endParaRPr lang="ja-JP" altLang="en-US" dirty="0"/>
          </a:p>
        </p:txBody>
      </p:sp>
      <p:grpSp>
        <p:nvGrpSpPr>
          <p:cNvPr id="15" name="グループ化 14">
            <a:extLst>
              <a:ext uri="{FF2B5EF4-FFF2-40B4-BE49-F238E27FC236}">
                <a16:creationId xmlns:a16="http://schemas.microsoft.com/office/drawing/2014/main" id="{33A3D1DE-49C6-BA49-BDB7-AD7EA1B0D0A5}"/>
              </a:ext>
            </a:extLst>
          </p:cNvPr>
          <p:cNvGrpSpPr/>
          <p:nvPr/>
        </p:nvGrpSpPr>
        <p:grpSpPr>
          <a:xfrm>
            <a:off x="2771800" y="1865743"/>
            <a:ext cx="3024337" cy="1953258"/>
            <a:chOff x="2905094" y="2852936"/>
            <a:chExt cx="3444184" cy="2224414"/>
          </a:xfrm>
        </p:grpSpPr>
        <p:pic>
          <p:nvPicPr>
            <p:cNvPr id="16"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00A532CF-5BEF-BB47-AD76-F32F754E11B0}"/>
                </a:ext>
              </a:extLst>
            </p:cNvPr>
            <p:cNvPicPr>
              <a:picLocks noChangeAspect="1" noChangeArrowheads="1"/>
            </p:cNvPicPr>
            <p:nvPr/>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2905094" y="2852936"/>
              <a:ext cx="3444183" cy="2224414"/>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a:extLst>
                <a:ext uri="{FF2B5EF4-FFF2-40B4-BE49-F238E27FC236}">
                  <a16:creationId xmlns:a16="http://schemas.microsoft.com/office/drawing/2014/main" id="{28BC2582-B302-404A-9AA8-92E05547F25D}"/>
                </a:ext>
              </a:extLst>
            </p:cNvPr>
            <p:cNvSpPr txBox="1"/>
            <p:nvPr/>
          </p:nvSpPr>
          <p:spPr>
            <a:xfrm>
              <a:off x="3036909" y="3068960"/>
              <a:ext cx="3312369" cy="1857665"/>
            </a:xfrm>
            <a:prstGeom prst="rect">
              <a:avLst/>
            </a:prstGeom>
            <a:noFill/>
          </p:spPr>
          <p:txBody>
            <a:bodyPr wrap="square" rtlCol="0">
              <a:spAutoFit/>
            </a:bodyPr>
            <a:lstStyle/>
            <a:p>
              <a:r>
                <a:rPr lang="en-US" altLang="ja-JP"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LED0</a:t>
              </a:r>
            </a:p>
            <a:p>
              <a:endParaRPr lang="en-US" altLang="ja-JP"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10LED1</a:t>
              </a:r>
            </a:p>
            <a:p>
              <a:r>
                <a:rPr lang="en-US" altLang="ja-JP"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RUN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20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273044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74630AC-C65C-C149-981B-D2C992CD8015}"/>
              </a:ext>
            </a:extLst>
          </p:cNvPr>
          <p:cNvSpPr>
            <a:spLocks noGrp="1"/>
          </p:cNvSpPr>
          <p:nvPr>
            <p:ph type="sldNum" sz="quarter" idx="12"/>
          </p:nvPr>
        </p:nvSpPr>
        <p:spPr/>
        <p:txBody>
          <a:bodyPr/>
          <a:lstStyle/>
          <a:p>
            <a:fld id="{94996028-4936-4C92-A9A1-04585F7E9DD3}" type="slidenum">
              <a:rPr kumimoji="1" lang="ja-JP" altLang="en-US" smtClean="0"/>
              <a:pPr/>
              <a:t>16</a:t>
            </a:fld>
            <a:endParaRPr kumimoji="1" lang="ja-JP" altLang="en-US"/>
          </a:p>
        </p:txBody>
      </p:sp>
      <p:sp>
        <p:nvSpPr>
          <p:cNvPr id="6" name="コンテンツ プレースホルダー 5">
            <a:extLst>
              <a:ext uri="{FF2B5EF4-FFF2-40B4-BE49-F238E27FC236}">
                <a16:creationId xmlns:a16="http://schemas.microsoft.com/office/drawing/2014/main" id="{125F7F86-751A-5841-A3E7-972DC05CD3E8}"/>
              </a:ext>
            </a:extLst>
          </p:cNvPr>
          <p:cNvSpPr>
            <a:spLocks noGrp="1"/>
          </p:cNvSpPr>
          <p:nvPr>
            <p:ph idx="1"/>
          </p:nvPr>
        </p:nvSpPr>
        <p:spPr>
          <a:xfrm>
            <a:off x="1245605" y="926377"/>
            <a:ext cx="6652790" cy="3744416"/>
          </a:xfrm>
        </p:spPr>
        <p:txBody>
          <a:bodyPr anchor="ctr" anchorCtr="1"/>
          <a:lstStyle/>
          <a:p>
            <a:pPr algn="ctr"/>
            <a:r>
              <a:rPr lang="ja-JP" altLang="en-US"/>
              <a:t>カトラリーカードと</a:t>
            </a:r>
            <a:endParaRPr lang="en-US" altLang="ja-JP" dirty="0"/>
          </a:p>
          <a:p>
            <a:pPr algn="ctr"/>
            <a:r>
              <a:rPr lang="ja-JP" altLang="en-US"/>
              <a:t>カトラリーフィールドをつかう</a:t>
            </a:r>
          </a:p>
        </p:txBody>
      </p:sp>
      <p:sp>
        <p:nvSpPr>
          <p:cNvPr id="5" name="タイトル 4">
            <a:extLst>
              <a:ext uri="{FF2B5EF4-FFF2-40B4-BE49-F238E27FC236}">
                <a16:creationId xmlns:a16="http://schemas.microsoft.com/office/drawing/2014/main" id="{B2F90BA3-B69D-354B-8FBE-1A3546557B60}"/>
              </a:ext>
            </a:extLst>
          </p:cNvPr>
          <p:cNvSpPr>
            <a:spLocks noGrp="1"/>
          </p:cNvSpPr>
          <p:nvPr>
            <p:ph type="title"/>
          </p:nvPr>
        </p:nvSpPr>
        <p:spPr/>
        <p:txBody>
          <a:bodyPr/>
          <a:lstStyle/>
          <a:p>
            <a:r>
              <a:rPr lang="ja-JP" altLang="en-US"/>
              <a:t>プログラムをつくろう</a:t>
            </a:r>
          </a:p>
        </p:txBody>
      </p:sp>
    </p:spTree>
    <p:extLst>
      <p:ext uri="{BB962C8B-B14F-4D97-AF65-F5344CB8AC3E}">
        <p14:creationId xmlns:p14="http://schemas.microsoft.com/office/powerpoint/2010/main" val="2339058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2"/>
          <a:stretch>
            <a:fillRect/>
          </a:stretch>
        </p:blipFill>
        <p:spPr>
          <a:xfrm rot="5400000">
            <a:off x="7173488" y="2143457"/>
            <a:ext cx="973815" cy="1800200"/>
          </a:xfrm>
          <a:prstGeom prst="rect">
            <a:avLst/>
          </a:prstGeom>
        </p:spPr>
      </p:pic>
      <p:sp>
        <p:nvSpPr>
          <p:cNvPr id="2" name="タイトル 1"/>
          <p:cNvSpPr>
            <a:spLocks noGrp="1"/>
          </p:cNvSpPr>
          <p:nvPr>
            <p:ph type="title"/>
          </p:nvPr>
        </p:nvSpPr>
        <p:spPr/>
        <p:txBody>
          <a:bodyPr>
            <a:normAutofit fontScale="90000"/>
          </a:bodyPr>
          <a:lstStyle/>
          <a:p>
            <a:r>
              <a:rPr lang="ja-JP" altLang="en-US" dirty="0"/>
              <a:t>カトラリーカード</a:t>
            </a:r>
            <a:endParaRPr kumimoji="1" lang="ja-JP" altLang="en-US" dirty="0"/>
          </a:p>
        </p:txBody>
      </p:sp>
      <p:sp>
        <p:nvSpPr>
          <p:cNvPr id="6" name="コンテンツ プレースホルダー 5"/>
          <p:cNvSpPr>
            <a:spLocks noGrp="1"/>
          </p:cNvSpPr>
          <p:nvPr>
            <p:ph idx="1"/>
          </p:nvPr>
        </p:nvSpPr>
        <p:spPr>
          <a:xfrm>
            <a:off x="628650" y="980581"/>
            <a:ext cx="5762030" cy="3861173"/>
          </a:xfrm>
        </p:spPr>
        <p:txBody>
          <a:bodyPr>
            <a:normAutofit fontScale="92500" lnSpcReduction="20000"/>
          </a:bodyPr>
          <a:lstStyle/>
          <a:p>
            <a:r>
              <a:rPr kumimoji="1" lang="ja-JP" altLang="en-US" dirty="0"/>
              <a:t>ピンクのカード</a:t>
            </a:r>
            <a:endParaRPr kumimoji="1" lang="en-US" altLang="ja-JP" dirty="0"/>
          </a:p>
          <a:p>
            <a:pPr marL="457189" lvl="1" indent="0">
              <a:lnSpc>
                <a:spcPts val="2240"/>
              </a:lnSpc>
              <a:buNone/>
            </a:pPr>
            <a:r>
              <a:rPr lang="ja-JP" altLang="en-US"/>
              <a:t>・プログラム</a:t>
            </a:r>
            <a:r>
              <a:rPr lang="ja-JP" altLang="en-US" dirty="0"/>
              <a:t>をうごかすためのカード</a:t>
            </a:r>
            <a:endParaRPr lang="en-US" altLang="ja-JP" dirty="0"/>
          </a:p>
          <a:p>
            <a:pPr marL="457189" lvl="1" indent="0">
              <a:lnSpc>
                <a:spcPts val="2240"/>
              </a:lnSpc>
              <a:buNone/>
            </a:pPr>
            <a:r>
              <a:rPr lang="ja-JP" altLang="en-US"/>
              <a:t>・にゅうりょく</a:t>
            </a:r>
            <a:r>
              <a:rPr lang="ja-JP" altLang="en-US" dirty="0"/>
              <a:t>するとき、</a:t>
            </a:r>
            <a:br>
              <a:rPr lang="en-US" altLang="ja-JP" dirty="0"/>
            </a:br>
            <a:r>
              <a:rPr lang="ja-JP" altLang="en-US"/>
              <a:t>　あ</a:t>
            </a:r>
            <a:r>
              <a:rPr lang="ja-JP" altLang="en-US" dirty="0"/>
              <a:t>たまのばん</a:t>
            </a:r>
            <a:r>
              <a:rPr lang="ja-JP" altLang="en-US" dirty="0" err="1"/>
              <a:t>ごう</a:t>
            </a:r>
            <a:r>
              <a:rPr lang="ja-JP" altLang="en-US"/>
              <a:t>はいらないよ</a:t>
            </a:r>
            <a:endParaRPr lang="en-US" altLang="ja-JP" dirty="0"/>
          </a:p>
          <a:p>
            <a:pPr marL="457189" lvl="1" indent="0">
              <a:buNone/>
            </a:pPr>
            <a:endParaRPr lang="en-US" altLang="ja-JP" sz="1900" dirty="0"/>
          </a:p>
          <a:p>
            <a:r>
              <a:rPr lang="ja-JP" altLang="en-US" dirty="0"/>
              <a:t>みどり・きいろ</a:t>
            </a:r>
            <a:r>
              <a:rPr kumimoji="1" lang="ja-JP" altLang="en-US"/>
              <a:t>のカード</a:t>
            </a:r>
            <a:endParaRPr kumimoji="1" lang="en-US" altLang="ja-JP" dirty="0"/>
          </a:p>
          <a:p>
            <a:pPr marL="457189" lvl="1" indent="0">
              <a:buNone/>
            </a:pPr>
            <a:r>
              <a:rPr lang="ja-JP" altLang="en-US"/>
              <a:t>・ＬＥＤをつけたりけしたりするカード</a:t>
            </a:r>
            <a:endParaRPr lang="en-US" altLang="ja-JP" dirty="0"/>
          </a:p>
          <a:p>
            <a:pPr marL="457189" lvl="1" indent="0">
              <a:buNone/>
            </a:pPr>
            <a:endParaRPr lang="en-US" altLang="ja-JP" dirty="0"/>
          </a:p>
          <a:p>
            <a:pPr marL="457189" lvl="1" indent="0">
              <a:buNone/>
            </a:pPr>
            <a:endParaRPr kumimoji="1" lang="en-US" altLang="ja-JP" sz="1900" dirty="0"/>
          </a:p>
          <a:p>
            <a:r>
              <a:rPr lang="ja-JP" altLang="en-US" dirty="0"/>
              <a:t>あおいカード</a:t>
            </a:r>
            <a:endParaRPr lang="en-US" altLang="ja-JP" dirty="0"/>
          </a:p>
          <a:p>
            <a:pPr lvl="1">
              <a:lnSpc>
                <a:spcPts val="2240"/>
              </a:lnSpc>
            </a:pPr>
            <a:r>
              <a:rPr lang="ja-JP" altLang="en-US"/>
              <a:t>じかんやかいすうをせっていするためのカード</a:t>
            </a:r>
            <a:endParaRPr lang="ja-JP" altLang="en-US" dirty="0"/>
          </a:p>
        </p:txBody>
      </p:sp>
      <p:sp>
        <p:nvSpPr>
          <p:cNvPr id="5" name="スライド番号プレースホルダー 4"/>
          <p:cNvSpPr>
            <a:spLocks noGrp="1"/>
          </p:cNvSpPr>
          <p:nvPr>
            <p:ph type="sldNum" sz="quarter" idx="12"/>
          </p:nvPr>
        </p:nvSpPr>
        <p:spPr/>
        <p:txBody>
          <a:bodyPr/>
          <a:lstStyle/>
          <a:p>
            <a:fld id="{94996028-4936-4C92-A9A1-04585F7E9DD3}" type="slidenum">
              <a:rPr kumimoji="1" lang="ja-JP" altLang="en-US" smtClean="0"/>
              <a:pPr/>
              <a:t>17</a:t>
            </a:fld>
            <a:endParaRPr kumimoji="1" lang="ja-JP" alt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6563" y="339506"/>
            <a:ext cx="1815899" cy="111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p:nvPr/>
        </p:nvPicPr>
        <p:blipFill>
          <a:blip r:embed="rId4" cstate="print"/>
          <a:srcRect/>
          <a:stretch>
            <a:fillRect/>
          </a:stretch>
        </p:blipFill>
        <p:spPr bwMode="auto">
          <a:xfrm>
            <a:off x="6456563" y="3651870"/>
            <a:ext cx="1815899" cy="1008112"/>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90680" y="1738960"/>
            <a:ext cx="1580525" cy="957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カトラリーフィールド</a:t>
            </a:r>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269981" y="1312537"/>
            <a:ext cx="4604038" cy="3319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18</a:t>
            </a:fld>
            <a:endParaRPr kumimoji="1" lang="ja-JP" altLang="en-US"/>
          </a:p>
        </p:txBody>
      </p:sp>
      <p:sp>
        <p:nvSpPr>
          <p:cNvPr id="7" name="コンテンツ プレースホルダー 5"/>
          <p:cNvSpPr txBox="1">
            <a:spLocks/>
          </p:cNvSpPr>
          <p:nvPr/>
        </p:nvSpPr>
        <p:spPr>
          <a:xfrm>
            <a:off x="628653" y="810269"/>
            <a:ext cx="8047807" cy="4620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このシートのうえにカードをならべるよ</a:t>
            </a:r>
          </a:p>
        </p:txBody>
      </p:sp>
    </p:spTree>
    <p:extLst>
      <p:ext uri="{BB962C8B-B14F-4D97-AF65-F5344CB8AC3E}">
        <p14:creationId xmlns:p14="http://schemas.microsoft.com/office/powerpoint/2010/main" val="1589809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カトラリーカードのつかいかた</a:t>
            </a:r>
          </a:p>
        </p:txBody>
      </p:sp>
      <p:sp>
        <p:nvSpPr>
          <p:cNvPr id="3" name="コンテンツ プレースホルダ 2"/>
          <p:cNvSpPr>
            <a:spLocks noGrp="1"/>
          </p:cNvSpPr>
          <p:nvPr>
            <p:ph idx="1"/>
          </p:nvPr>
        </p:nvSpPr>
        <p:spPr>
          <a:xfrm>
            <a:off x="3022658" y="889402"/>
            <a:ext cx="5653798" cy="3525440"/>
          </a:xfrm>
        </p:spPr>
        <p:txBody>
          <a:bodyPr>
            <a:normAutofit/>
          </a:bodyPr>
          <a:lstStyle/>
          <a:p>
            <a:pPr marL="514338" indent="-514338">
              <a:buFont typeface="+mj-ea"/>
              <a:buAutoNum type="circleNumDbPlain"/>
            </a:pPr>
            <a:r>
              <a:rPr kumimoji="1" lang="ja-JP" altLang="en-US" dirty="0"/>
              <a:t>やりたいことをカトラリーカード</a:t>
            </a:r>
            <a:r>
              <a:rPr lang="ja-JP" altLang="en-US" dirty="0"/>
              <a:t>をならべてきめる</a:t>
            </a:r>
            <a:endParaRPr lang="en-US" altLang="ja-JP" dirty="0"/>
          </a:p>
          <a:p>
            <a:pPr marL="514338" indent="-514338">
              <a:buFont typeface="+mj-ea"/>
              <a:buAutoNum type="circleNumDbPlain"/>
            </a:pPr>
            <a:endParaRPr lang="en-US" altLang="ja-JP" dirty="0"/>
          </a:p>
          <a:p>
            <a:pPr marL="514338" indent="-514338">
              <a:buFont typeface="+mj-ea"/>
              <a:buAutoNum type="circleNumDbPlain"/>
            </a:pPr>
            <a:r>
              <a:rPr lang="ja-JP" altLang="en-US" dirty="0"/>
              <a:t>カードをうらがえす</a:t>
            </a:r>
            <a:endParaRPr lang="en-US" altLang="ja-JP" dirty="0"/>
          </a:p>
          <a:p>
            <a:pPr marL="514338" indent="-514338">
              <a:buFont typeface="+mj-ea"/>
              <a:buAutoNum type="circleNumDbPlain"/>
            </a:pPr>
            <a:endParaRPr lang="en-US" altLang="ja-JP" dirty="0"/>
          </a:p>
          <a:p>
            <a:pPr marL="514338" indent="-514338">
              <a:buFont typeface="+mj-ea"/>
              <a:buAutoNum type="circleNumDbPlain"/>
            </a:pPr>
            <a:r>
              <a:rPr lang="ja-JP" altLang="en-US" dirty="0"/>
              <a:t>かいてあることをキーボードでにゅうりょくする</a:t>
            </a:r>
            <a:endParaRPr kumimoji="1" lang="en-US" altLang="ja-JP" dirty="0"/>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19</a:t>
            </a:fld>
            <a:endParaRPr kumimoji="1" lang="ja-JP" altLang="en-US"/>
          </a:p>
        </p:txBody>
      </p:sp>
      <p:grpSp>
        <p:nvGrpSpPr>
          <p:cNvPr id="8" name="グループ化 7">
            <a:extLst>
              <a:ext uri="{FF2B5EF4-FFF2-40B4-BE49-F238E27FC236}">
                <a16:creationId xmlns:a16="http://schemas.microsoft.com/office/drawing/2014/main" id="{C301EB69-CE27-8C45-A3A9-36D9D91D37C8}"/>
              </a:ext>
            </a:extLst>
          </p:cNvPr>
          <p:cNvGrpSpPr/>
          <p:nvPr/>
        </p:nvGrpSpPr>
        <p:grpSpPr>
          <a:xfrm>
            <a:off x="796728" y="915568"/>
            <a:ext cx="2009095" cy="3958865"/>
            <a:chOff x="577377" y="915569"/>
            <a:chExt cx="2254099" cy="4976754"/>
          </a:xfrm>
        </p:grpSpPr>
        <p:pic>
          <p:nvPicPr>
            <p:cNvPr id="3077" name="Picture 5" descr="フリーイラスト, ベクトルデータ, EPS, 人物, 子供, 男の子, PC（パソコン）, ネットサーフィン, ディスプレイ（モニタ）,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382" y="4736806"/>
              <a:ext cx="1225362" cy="11555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377" y="915569"/>
              <a:ext cx="2254099" cy="173975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656" y="982296"/>
              <a:ext cx="438014" cy="283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8181" y="1302933"/>
              <a:ext cx="438015" cy="284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9502" y="1653217"/>
              <a:ext cx="423935" cy="277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377" y="2787777"/>
              <a:ext cx="2254099" cy="173975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右矢印 4"/>
            <p:cNvSpPr/>
            <p:nvPr/>
          </p:nvSpPr>
          <p:spPr>
            <a:xfrm rot="5400000">
              <a:off x="1678589" y="2452753"/>
              <a:ext cx="360039" cy="454023"/>
            </a:xfrm>
            <a:prstGeom prst="rightArrow">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p>
          </p:txBody>
        </p:sp>
        <p:sp>
          <p:nvSpPr>
            <p:cNvPr id="14" name="右矢印 13"/>
            <p:cNvSpPr/>
            <p:nvPr/>
          </p:nvSpPr>
          <p:spPr>
            <a:xfrm rot="5400000">
              <a:off x="1727960" y="4389424"/>
              <a:ext cx="261297" cy="454023"/>
            </a:xfrm>
            <a:prstGeom prst="rightArrow">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p>
          </p:txBody>
        </p:sp>
        <p:pic>
          <p:nvPicPr>
            <p:cNvPr id="307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3402" y="3165242"/>
              <a:ext cx="435990" cy="2870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9"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3238" y="2832588"/>
              <a:ext cx="417594" cy="2710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80"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7045" y="3514481"/>
              <a:ext cx="435990" cy="2863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DB06B4-D3CF-544E-9D85-6A80681F5073}"/>
              </a:ext>
            </a:extLst>
          </p:cNvPr>
          <p:cNvSpPr>
            <a:spLocks noGrp="1"/>
          </p:cNvSpPr>
          <p:nvPr>
            <p:ph type="title"/>
          </p:nvPr>
        </p:nvSpPr>
        <p:spPr/>
        <p:txBody>
          <a:bodyPr/>
          <a:lstStyle/>
          <a:p>
            <a:r>
              <a:rPr lang="ja-JP" altLang="en-US"/>
              <a:t>プログラム」をつくろう！</a:t>
            </a:r>
            <a:endParaRPr kumimoji="1" lang="ja-JP" altLang="en-US"/>
          </a:p>
        </p:txBody>
      </p:sp>
      <p:sp>
        <p:nvSpPr>
          <p:cNvPr id="3" name="コンテンツ プレースホルダー 2">
            <a:extLst>
              <a:ext uri="{FF2B5EF4-FFF2-40B4-BE49-F238E27FC236}">
                <a16:creationId xmlns:a16="http://schemas.microsoft.com/office/drawing/2014/main" id="{D1683315-5EF7-5C46-9D25-E8011F5F67A7}"/>
              </a:ext>
            </a:extLst>
          </p:cNvPr>
          <p:cNvSpPr>
            <a:spLocks noGrp="1"/>
          </p:cNvSpPr>
          <p:nvPr>
            <p:ph idx="1"/>
          </p:nvPr>
        </p:nvSpPr>
        <p:spPr/>
        <p:txBody>
          <a:bodyPr/>
          <a:lstStyle/>
          <a:p>
            <a:r>
              <a:rPr lang="ja-JP" altLang="en-US"/>
              <a:t>プログラムって？</a:t>
            </a:r>
            <a:endParaRPr lang="en-US" altLang="ja-JP" dirty="0"/>
          </a:p>
          <a:p>
            <a:pPr lvl="1"/>
            <a:r>
              <a:rPr lang="ja-JP" altLang="en-US"/>
              <a:t>コンピューターをうごかす「ことば」</a:t>
            </a:r>
            <a:endParaRPr lang="en-US" altLang="ja-JP" dirty="0"/>
          </a:p>
          <a:p>
            <a:pPr lvl="1"/>
            <a:r>
              <a:rPr lang="ja-JP" altLang="en-US"/>
              <a:t>いろいろなものがプログラムでうごいています。</a:t>
            </a:r>
            <a:endParaRPr lang="en-US" altLang="ja-JP" dirty="0"/>
          </a:p>
        </p:txBody>
      </p:sp>
      <p:sp>
        <p:nvSpPr>
          <p:cNvPr id="4" name="スライド番号プレースホルダー 3">
            <a:extLst>
              <a:ext uri="{FF2B5EF4-FFF2-40B4-BE49-F238E27FC236}">
                <a16:creationId xmlns:a16="http://schemas.microsoft.com/office/drawing/2014/main" id="{E733D3C2-A7D0-4946-B07A-3F2D5233848A}"/>
              </a:ext>
            </a:extLst>
          </p:cNvPr>
          <p:cNvSpPr>
            <a:spLocks noGrp="1"/>
          </p:cNvSpPr>
          <p:nvPr>
            <p:ph type="sldNum" sz="quarter" idx="12"/>
          </p:nvPr>
        </p:nvSpPr>
        <p:spPr/>
        <p:txBody>
          <a:bodyPr/>
          <a:lstStyle/>
          <a:p>
            <a:fld id="{94996028-4936-4C92-A9A1-04585F7E9DD3}" type="slidenum">
              <a:rPr kumimoji="1" lang="ja-JP" altLang="en-US" smtClean="0"/>
              <a:pPr/>
              <a:t>2</a:t>
            </a:fld>
            <a:endParaRPr kumimoji="1" lang="ja-JP" altLang="en-US"/>
          </a:p>
        </p:txBody>
      </p:sp>
      <p:pic>
        <p:nvPicPr>
          <p:cNvPr id="5" name="図 4">
            <a:extLst>
              <a:ext uri="{FF2B5EF4-FFF2-40B4-BE49-F238E27FC236}">
                <a16:creationId xmlns:a16="http://schemas.microsoft.com/office/drawing/2014/main" id="{897D0911-F3C4-3E4D-AC45-E008139DF7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9955" y="2125929"/>
            <a:ext cx="2920917" cy="2610570"/>
          </a:xfrm>
          <a:prstGeom prst="rect">
            <a:avLst/>
          </a:prstGeom>
        </p:spPr>
      </p:pic>
      <p:pic>
        <p:nvPicPr>
          <p:cNvPr id="6" name="図 5">
            <a:extLst>
              <a:ext uri="{FF2B5EF4-FFF2-40B4-BE49-F238E27FC236}">
                <a16:creationId xmlns:a16="http://schemas.microsoft.com/office/drawing/2014/main" id="{AAC1015F-4333-6646-8CBE-2B88B6524F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3285386"/>
            <a:ext cx="997229" cy="1424613"/>
          </a:xfrm>
          <a:prstGeom prst="rect">
            <a:avLst/>
          </a:prstGeom>
        </p:spPr>
      </p:pic>
      <p:pic>
        <p:nvPicPr>
          <p:cNvPr id="7" name="図 6">
            <a:extLst>
              <a:ext uri="{FF2B5EF4-FFF2-40B4-BE49-F238E27FC236}">
                <a16:creationId xmlns:a16="http://schemas.microsoft.com/office/drawing/2014/main" id="{21FE7415-AA69-964C-9A9B-5BC7F6BCB0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2318437"/>
            <a:ext cx="1607612" cy="606909"/>
          </a:xfrm>
          <a:prstGeom prst="rect">
            <a:avLst/>
          </a:prstGeom>
        </p:spPr>
      </p:pic>
    </p:spTree>
    <p:extLst>
      <p:ext uri="{BB962C8B-B14F-4D97-AF65-F5344CB8AC3E}">
        <p14:creationId xmlns:p14="http://schemas.microsoft.com/office/powerpoint/2010/main" val="4172395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9B0ECB7C-ECD6-2F46-9CED-F2233CC344C8}"/>
              </a:ext>
            </a:extLst>
          </p:cNvPr>
          <p:cNvSpPr>
            <a:spLocks noGrp="1"/>
          </p:cNvSpPr>
          <p:nvPr>
            <p:ph idx="1"/>
          </p:nvPr>
        </p:nvSpPr>
        <p:spPr>
          <a:xfrm>
            <a:off x="628651" y="1419622"/>
            <a:ext cx="7543750" cy="2993137"/>
          </a:xfrm>
        </p:spPr>
        <p:txBody>
          <a:bodyPr/>
          <a:lstStyle/>
          <a:p>
            <a:pPr marL="0" indent="0">
              <a:buNone/>
            </a:pPr>
            <a:r>
              <a:rPr lang="en-US" altLang="ja-JP" b="1" dirty="0"/>
              <a:t>,</a:t>
            </a:r>
            <a:r>
              <a:rPr lang="ja-JP" altLang="en-US" b="1"/>
              <a:t>（カンマ）　と　</a:t>
            </a:r>
            <a:r>
              <a:rPr lang="en-US" altLang="ja-JP" b="1" dirty="0"/>
              <a:t>.</a:t>
            </a:r>
            <a:r>
              <a:rPr lang="ja-JP" altLang="en-US" b="1"/>
              <a:t>（ピリオド）</a:t>
            </a:r>
            <a:endParaRPr lang="en-US" altLang="ja-JP" b="1" dirty="0"/>
          </a:p>
          <a:p>
            <a:pPr marL="0" indent="0">
              <a:buNone/>
            </a:pPr>
            <a:r>
              <a:rPr lang="en-US" altLang="ja-JP" sz="1600" dirty="0"/>
              <a:t>OUT</a:t>
            </a:r>
            <a:r>
              <a:rPr lang="ja-JP" altLang="en-US" sz="1600"/>
              <a:t>のコマンドの後ろにつく数字（引数）と数字（引数）の間はカンマでつなぎます。</a:t>
            </a:r>
            <a:endParaRPr lang="en-US" altLang="ja-JP" sz="1600" dirty="0"/>
          </a:p>
          <a:p>
            <a:pPr marL="0" indent="0">
              <a:buNone/>
            </a:pPr>
            <a:endParaRPr lang="en-US" altLang="ja-JP" sz="800" dirty="0"/>
          </a:p>
          <a:p>
            <a:pPr marL="0" indent="0">
              <a:buNone/>
            </a:pPr>
            <a:r>
              <a:rPr lang="en-US" altLang="ja-JP" b="1" dirty="0"/>
              <a:t>:</a:t>
            </a:r>
            <a:r>
              <a:rPr lang="ja-JP" altLang="en-US" b="1"/>
              <a:t>（コロン）　と　</a:t>
            </a:r>
            <a:r>
              <a:rPr lang="en-US" altLang="ja-JP" b="1" dirty="0"/>
              <a:t>;</a:t>
            </a:r>
            <a:r>
              <a:rPr lang="ja-JP" altLang="en-US" b="1"/>
              <a:t>（セミコロン）</a:t>
            </a:r>
            <a:endParaRPr lang="en-US" altLang="ja-JP" b="1" dirty="0"/>
          </a:p>
          <a:p>
            <a:pPr marL="0" indent="0">
              <a:buNone/>
            </a:pPr>
            <a:r>
              <a:rPr lang="ja-JP" altLang="en-US" sz="1800"/>
              <a:t>同じ行で複数のコマンドをつなぐときはコロンでつなぎます。</a:t>
            </a:r>
            <a:endParaRPr lang="en-US" altLang="ja-JP" sz="1800" dirty="0"/>
          </a:p>
          <a:p>
            <a:pPr marL="0" indent="0">
              <a:buNone/>
            </a:pPr>
            <a:endParaRPr lang="en-US" altLang="ja-JP" sz="800" dirty="0"/>
          </a:p>
          <a:p>
            <a:pPr marL="0" indent="0">
              <a:buNone/>
            </a:pPr>
            <a:r>
              <a:rPr lang="en-US" altLang="ja-JP" b="1" dirty="0"/>
              <a:t>@</a:t>
            </a:r>
            <a:r>
              <a:rPr lang="ja-JP" altLang="en-US" b="1"/>
              <a:t>（アットマーク）と</a:t>
            </a:r>
            <a:r>
              <a:rPr lang="en-US" altLang="ja-JP" b="1" dirty="0"/>
              <a:t>a</a:t>
            </a:r>
          </a:p>
          <a:p>
            <a:pPr marL="0" indent="0">
              <a:buNone/>
            </a:pPr>
            <a:r>
              <a:rPr lang="ja-JP" altLang="en-US" sz="1800"/>
              <a:t>たまに間違える子供がいるので注意してください。</a:t>
            </a:r>
            <a:endParaRPr lang="en-US" altLang="ja-JP" sz="1800" dirty="0"/>
          </a:p>
          <a:p>
            <a:endParaRPr lang="ja-JP" altLang="en-US"/>
          </a:p>
        </p:txBody>
      </p:sp>
      <p:sp>
        <p:nvSpPr>
          <p:cNvPr id="4" name="スライド番号プレースホルダー 3">
            <a:extLst>
              <a:ext uri="{FF2B5EF4-FFF2-40B4-BE49-F238E27FC236}">
                <a16:creationId xmlns:a16="http://schemas.microsoft.com/office/drawing/2014/main" id="{AACE83A6-0F89-3C49-9E5A-C40086BCB722}"/>
              </a:ext>
            </a:extLst>
          </p:cNvPr>
          <p:cNvSpPr>
            <a:spLocks noGrp="1"/>
          </p:cNvSpPr>
          <p:nvPr>
            <p:ph type="sldNum" sz="quarter" idx="12"/>
          </p:nvPr>
        </p:nvSpPr>
        <p:spPr/>
        <p:txBody>
          <a:bodyPr/>
          <a:lstStyle/>
          <a:p>
            <a:fld id="{94996028-4936-4C92-A9A1-04585F7E9DD3}" type="slidenum">
              <a:rPr kumimoji="1" lang="ja-JP" altLang="en-US" smtClean="0"/>
              <a:pPr/>
              <a:t>20</a:t>
            </a:fld>
            <a:endParaRPr kumimoji="1" lang="ja-JP" altLang="en-US"/>
          </a:p>
        </p:txBody>
      </p:sp>
      <p:sp>
        <p:nvSpPr>
          <p:cNvPr id="5" name="タイトル 4">
            <a:extLst>
              <a:ext uri="{FF2B5EF4-FFF2-40B4-BE49-F238E27FC236}">
                <a16:creationId xmlns:a16="http://schemas.microsoft.com/office/drawing/2014/main" id="{0221EA8D-CD1F-2F4B-A628-688AE2ACADA2}"/>
              </a:ext>
            </a:extLst>
          </p:cNvPr>
          <p:cNvSpPr>
            <a:spLocks noGrp="1"/>
          </p:cNvSpPr>
          <p:nvPr>
            <p:ph type="title"/>
          </p:nvPr>
        </p:nvSpPr>
        <p:spPr/>
        <p:txBody>
          <a:bodyPr/>
          <a:lstStyle/>
          <a:p>
            <a:r>
              <a:rPr lang="ja-JP" altLang="en-US"/>
              <a:t>まちがえやすい文字</a:t>
            </a:r>
          </a:p>
        </p:txBody>
      </p:sp>
    </p:spTree>
    <p:extLst>
      <p:ext uri="{BB962C8B-B14F-4D97-AF65-F5344CB8AC3E}">
        <p14:creationId xmlns:p14="http://schemas.microsoft.com/office/powerpoint/2010/main" val="1623177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82D7E88-C229-4548-9FE1-A45CAB8C17F9}"/>
              </a:ext>
            </a:extLst>
          </p:cNvPr>
          <p:cNvSpPr>
            <a:spLocks noGrp="1"/>
          </p:cNvSpPr>
          <p:nvPr>
            <p:ph type="sldNum" sz="quarter" idx="12"/>
          </p:nvPr>
        </p:nvSpPr>
        <p:spPr/>
        <p:txBody>
          <a:bodyPr/>
          <a:lstStyle/>
          <a:p>
            <a:fld id="{94996028-4936-4C92-A9A1-04585F7E9DD3}" type="slidenum">
              <a:rPr kumimoji="1" lang="ja-JP" altLang="en-US" smtClean="0"/>
              <a:pPr/>
              <a:t>21</a:t>
            </a:fld>
            <a:endParaRPr kumimoji="1" lang="ja-JP" altLang="en-US"/>
          </a:p>
        </p:txBody>
      </p:sp>
      <p:sp>
        <p:nvSpPr>
          <p:cNvPr id="6" name="コンテンツ プレースホルダー 5">
            <a:extLst>
              <a:ext uri="{FF2B5EF4-FFF2-40B4-BE49-F238E27FC236}">
                <a16:creationId xmlns:a16="http://schemas.microsoft.com/office/drawing/2014/main" id="{0F06C032-BB52-2C4C-8895-6120F99DF340}"/>
              </a:ext>
            </a:extLst>
          </p:cNvPr>
          <p:cNvSpPr>
            <a:spLocks noGrp="1"/>
          </p:cNvSpPr>
          <p:nvPr>
            <p:ph idx="1"/>
          </p:nvPr>
        </p:nvSpPr>
        <p:spPr/>
        <p:txBody>
          <a:bodyPr anchor="ctr" anchorCtr="1"/>
          <a:lstStyle/>
          <a:p>
            <a:pPr algn="ctr"/>
            <a:r>
              <a:rPr lang="ja-JP" altLang="en-US"/>
              <a:t>あかい</a:t>
            </a:r>
            <a:r>
              <a:rPr lang="en-US" altLang="ja-JP" dirty="0"/>
              <a:t>LED</a:t>
            </a:r>
            <a:r>
              <a:rPr lang="ja-JP" altLang="en-US"/>
              <a:t>を</a:t>
            </a:r>
            <a:endParaRPr lang="en-US" altLang="ja-JP" dirty="0"/>
          </a:p>
          <a:p>
            <a:pPr algn="ctr"/>
            <a:r>
              <a:rPr lang="ja-JP" altLang="en-US"/>
              <a:t>ひからせる</a:t>
            </a:r>
          </a:p>
        </p:txBody>
      </p:sp>
      <p:sp>
        <p:nvSpPr>
          <p:cNvPr id="5" name="タイトル 4">
            <a:extLst>
              <a:ext uri="{FF2B5EF4-FFF2-40B4-BE49-F238E27FC236}">
                <a16:creationId xmlns:a16="http://schemas.microsoft.com/office/drawing/2014/main" id="{6D1DDCA2-A630-4F45-BE4C-1560C17A723B}"/>
              </a:ext>
            </a:extLst>
          </p:cNvPr>
          <p:cNvSpPr>
            <a:spLocks noGrp="1"/>
          </p:cNvSpPr>
          <p:nvPr>
            <p:ph type="title"/>
          </p:nvPr>
        </p:nvSpPr>
        <p:spPr/>
        <p:txBody>
          <a:bodyPr/>
          <a:lstStyle/>
          <a:p>
            <a:r>
              <a:rPr lang="ja-JP" altLang="en-US"/>
              <a:t>さいしょのプログラム①</a:t>
            </a:r>
          </a:p>
        </p:txBody>
      </p:sp>
    </p:spTree>
    <p:extLst>
      <p:ext uri="{BB962C8B-B14F-4D97-AF65-F5344CB8AC3E}">
        <p14:creationId xmlns:p14="http://schemas.microsoft.com/office/powerpoint/2010/main" val="3281261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B903C0-C3F0-6B47-A4FC-849FD852A167}"/>
              </a:ext>
            </a:extLst>
          </p:cNvPr>
          <p:cNvSpPr>
            <a:spLocks noGrp="1"/>
          </p:cNvSpPr>
          <p:nvPr>
            <p:ph type="title"/>
          </p:nvPr>
        </p:nvSpPr>
        <p:spPr/>
        <p:txBody>
          <a:bodyPr/>
          <a:lstStyle/>
          <a:p>
            <a:r>
              <a:rPr lang="ja-JP" altLang="en-US"/>
              <a:t>さいしょのプログラム②</a:t>
            </a:r>
            <a:endParaRPr kumimoji="1" lang="ja-JP" altLang="en-US"/>
          </a:p>
        </p:txBody>
      </p:sp>
      <p:sp>
        <p:nvSpPr>
          <p:cNvPr id="3" name="コンテンツ プレースホルダー 2">
            <a:extLst>
              <a:ext uri="{FF2B5EF4-FFF2-40B4-BE49-F238E27FC236}">
                <a16:creationId xmlns:a16="http://schemas.microsoft.com/office/drawing/2014/main" id="{7BFD53AB-603C-BD49-BDF6-FE8AFCEC129E}"/>
              </a:ext>
            </a:extLst>
          </p:cNvPr>
          <p:cNvSpPr>
            <a:spLocks noGrp="1"/>
          </p:cNvSpPr>
          <p:nvPr>
            <p:ph idx="1"/>
          </p:nvPr>
        </p:nvSpPr>
        <p:spPr>
          <a:xfrm>
            <a:off x="4909036" y="897614"/>
            <a:ext cx="3851920" cy="3861173"/>
          </a:xfrm>
        </p:spPr>
        <p:txBody>
          <a:bodyPr/>
          <a:lstStyle/>
          <a:p>
            <a:pPr marL="0" indent="0">
              <a:buNone/>
            </a:pPr>
            <a:r>
              <a:rPr lang="ja-JP" altLang="en-US" sz="2400"/>
              <a:t>カトラリーフィールドの</a:t>
            </a:r>
            <a:endParaRPr lang="en-US" altLang="ja-JP" sz="2400" dirty="0"/>
          </a:p>
          <a:p>
            <a:pPr marL="0" indent="0">
              <a:buNone/>
            </a:pPr>
            <a:r>
              <a:rPr lang="ja-JP" altLang="en-US" sz="2400"/>
              <a:t>ひだりうえから</a:t>
            </a:r>
            <a:endParaRPr lang="en-US" altLang="ja-JP" sz="2400" dirty="0"/>
          </a:p>
          <a:p>
            <a:pPr marL="0" indent="0">
              <a:buNone/>
            </a:pPr>
            <a:r>
              <a:rPr lang="ja-JP" altLang="en-US" sz="2400"/>
              <a:t>やりたいことを</a:t>
            </a:r>
            <a:endParaRPr lang="en-US" altLang="ja-JP" sz="2400" dirty="0"/>
          </a:p>
          <a:p>
            <a:pPr marL="0" indent="0">
              <a:buNone/>
            </a:pPr>
            <a:r>
              <a:rPr lang="ja-JP" altLang="en-US" sz="2400"/>
              <a:t>ならべてみよう</a:t>
            </a:r>
            <a:endParaRPr lang="en-US" altLang="ja-JP" sz="2400" dirty="0"/>
          </a:p>
          <a:p>
            <a:endParaRPr kumimoji="1" lang="ja-JP" altLang="en-US"/>
          </a:p>
        </p:txBody>
      </p:sp>
      <p:sp>
        <p:nvSpPr>
          <p:cNvPr id="4" name="スライド番号プレースホルダー 3">
            <a:extLst>
              <a:ext uri="{FF2B5EF4-FFF2-40B4-BE49-F238E27FC236}">
                <a16:creationId xmlns:a16="http://schemas.microsoft.com/office/drawing/2014/main" id="{73CD7FD1-FC53-EE4A-BDB9-E4D6B10887D3}"/>
              </a:ext>
            </a:extLst>
          </p:cNvPr>
          <p:cNvSpPr>
            <a:spLocks noGrp="1"/>
          </p:cNvSpPr>
          <p:nvPr>
            <p:ph type="sldNum" sz="quarter" idx="12"/>
          </p:nvPr>
        </p:nvSpPr>
        <p:spPr/>
        <p:txBody>
          <a:bodyPr/>
          <a:lstStyle/>
          <a:p>
            <a:fld id="{94996028-4936-4C92-A9A1-04585F7E9DD3}" type="slidenum">
              <a:rPr kumimoji="1" lang="ja-JP" altLang="en-US" smtClean="0"/>
              <a:pPr/>
              <a:t>22</a:t>
            </a:fld>
            <a:endParaRPr kumimoji="1" lang="ja-JP" altLang="en-US"/>
          </a:p>
        </p:txBody>
      </p:sp>
      <p:grpSp>
        <p:nvGrpSpPr>
          <p:cNvPr id="13" name="グループ化 12">
            <a:extLst>
              <a:ext uri="{FF2B5EF4-FFF2-40B4-BE49-F238E27FC236}">
                <a16:creationId xmlns:a16="http://schemas.microsoft.com/office/drawing/2014/main" id="{20ABC3F5-E5C2-0545-8793-2587D1C0A237}"/>
              </a:ext>
            </a:extLst>
          </p:cNvPr>
          <p:cNvGrpSpPr/>
          <p:nvPr/>
        </p:nvGrpSpPr>
        <p:grpSpPr>
          <a:xfrm>
            <a:off x="899592" y="897614"/>
            <a:ext cx="3672408" cy="3542694"/>
            <a:chOff x="395536" y="1004611"/>
            <a:chExt cx="4464496" cy="4306804"/>
          </a:xfrm>
        </p:grpSpPr>
        <p:pic>
          <p:nvPicPr>
            <p:cNvPr id="9" name="Picture 2">
              <a:extLst>
                <a:ext uri="{FF2B5EF4-FFF2-40B4-BE49-F238E27FC236}">
                  <a16:creationId xmlns:a16="http://schemas.microsoft.com/office/drawing/2014/main" id="{1A6D4877-9AC4-9E4B-87E2-B11716B629B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95536" y="1004611"/>
              <a:ext cx="4464496" cy="43068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 name="Picture 2">
              <a:extLst>
                <a:ext uri="{FF2B5EF4-FFF2-40B4-BE49-F238E27FC236}">
                  <a16:creationId xmlns:a16="http://schemas.microsoft.com/office/drawing/2014/main" id="{0522F014-BBD3-AF4A-9E92-4AA1C49239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5" y="3158013"/>
              <a:ext cx="3024337" cy="1851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a:extLst>
                <a:ext uri="{FF2B5EF4-FFF2-40B4-BE49-F238E27FC236}">
                  <a16:creationId xmlns:a16="http://schemas.microsoft.com/office/drawing/2014/main" id="{D178A435-04EC-CB44-A908-CA04EF10A8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1220635"/>
              <a:ext cx="3024336" cy="1832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正方形/長方形 11">
            <a:extLst>
              <a:ext uri="{FF2B5EF4-FFF2-40B4-BE49-F238E27FC236}">
                <a16:creationId xmlns:a16="http://schemas.microsoft.com/office/drawing/2014/main" id="{34A0842C-E2A4-9440-87CE-3D5A6B0AD435}"/>
              </a:ext>
            </a:extLst>
          </p:cNvPr>
          <p:cNvSpPr/>
          <p:nvPr/>
        </p:nvSpPr>
        <p:spPr>
          <a:xfrm>
            <a:off x="5074442" y="2847622"/>
            <a:ext cx="3289461" cy="1604895"/>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ピンクのカードは</a:t>
            </a:r>
            <a:endParaRPr kumimoji="0" lang="en-US" altLang="ja-JP" sz="2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すう</a:t>
            </a:r>
            <a:r>
              <a:rPr kumimoji="0" lang="ja-JP" altLang="en-US" sz="2800" b="0" i="0" u="none" strike="noStrike" kern="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じを</a:t>
            </a:r>
            <a:r>
              <a:rPr kumimoji="0" lang="ja-JP" altLang="en-US" sz="2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かくしておいてください</a:t>
            </a:r>
          </a:p>
        </p:txBody>
      </p:sp>
    </p:spTree>
    <p:extLst>
      <p:ext uri="{BB962C8B-B14F-4D97-AF65-F5344CB8AC3E}">
        <p14:creationId xmlns:p14="http://schemas.microsoft.com/office/powerpoint/2010/main" val="286875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D6BB36-F8DF-434F-AA26-F634011BD976}"/>
              </a:ext>
            </a:extLst>
          </p:cNvPr>
          <p:cNvSpPr>
            <a:spLocks noGrp="1"/>
          </p:cNvSpPr>
          <p:nvPr>
            <p:ph type="title"/>
          </p:nvPr>
        </p:nvSpPr>
        <p:spPr/>
        <p:txBody>
          <a:bodyPr/>
          <a:lstStyle/>
          <a:p>
            <a:r>
              <a:rPr lang="ja-JP" altLang="en-US"/>
              <a:t>さいしょのプログラム③</a:t>
            </a:r>
            <a:endParaRPr kumimoji="1" lang="ja-JP" altLang="en-US"/>
          </a:p>
        </p:txBody>
      </p:sp>
      <p:sp>
        <p:nvSpPr>
          <p:cNvPr id="3" name="コンテンツ プレースホルダー 2">
            <a:extLst>
              <a:ext uri="{FF2B5EF4-FFF2-40B4-BE49-F238E27FC236}">
                <a16:creationId xmlns:a16="http://schemas.microsoft.com/office/drawing/2014/main" id="{890ACC1D-033C-C841-99D0-4DCCABE9977B}"/>
              </a:ext>
            </a:extLst>
          </p:cNvPr>
          <p:cNvSpPr>
            <a:spLocks noGrp="1"/>
          </p:cNvSpPr>
          <p:nvPr>
            <p:ph idx="1"/>
          </p:nvPr>
        </p:nvSpPr>
        <p:spPr>
          <a:xfrm>
            <a:off x="5125448" y="1025454"/>
            <a:ext cx="3389902" cy="3861173"/>
          </a:xfrm>
        </p:spPr>
        <p:txBody>
          <a:bodyPr/>
          <a:lstStyle/>
          <a:p>
            <a:pPr marL="0" indent="0">
              <a:buNone/>
            </a:pPr>
            <a:r>
              <a:rPr lang="ja-JP" altLang="en-US" dirty="0"/>
              <a:t>ならべたカードを</a:t>
            </a:r>
            <a:endParaRPr lang="en-US" altLang="ja-JP" dirty="0"/>
          </a:p>
          <a:p>
            <a:pPr marL="0" indent="0">
              <a:buNone/>
            </a:pPr>
            <a:r>
              <a:rPr lang="ja-JP" altLang="en-US" dirty="0"/>
              <a:t>うらがえすと</a:t>
            </a:r>
            <a:r>
              <a:rPr lang="en-US" altLang="ja-JP" dirty="0"/>
              <a:t>…</a:t>
            </a:r>
          </a:p>
          <a:p>
            <a:endParaRPr kumimoji="1" lang="ja-JP" altLang="en-US" dirty="0"/>
          </a:p>
        </p:txBody>
      </p:sp>
      <p:sp>
        <p:nvSpPr>
          <p:cNvPr id="4" name="スライド番号プレースホルダー 3">
            <a:extLst>
              <a:ext uri="{FF2B5EF4-FFF2-40B4-BE49-F238E27FC236}">
                <a16:creationId xmlns:a16="http://schemas.microsoft.com/office/drawing/2014/main" id="{5EA859F4-A16F-AF41-A10B-923E7FD80C47}"/>
              </a:ext>
            </a:extLst>
          </p:cNvPr>
          <p:cNvSpPr>
            <a:spLocks noGrp="1"/>
          </p:cNvSpPr>
          <p:nvPr>
            <p:ph type="sldNum" sz="quarter" idx="12"/>
          </p:nvPr>
        </p:nvSpPr>
        <p:spPr/>
        <p:txBody>
          <a:bodyPr/>
          <a:lstStyle/>
          <a:p>
            <a:fld id="{94996028-4936-4C92-A9A1-04585F7E9DD3}" type="slidenum">
              <a:rPr kumimoji="1" lang="ja-JP" altLang="en-US" smtClean="0"/>
              <a:pPr/>
              <a:t>23</a:t>
            </a:fld>
            <a:endParaRPr kumimoji="1" lang="ja-JP" altLang="en-US"/>
          </a:p>
        </p:txBody>
      </p:sp>
      <p:grpSp>
        <p:nvGrpSpPr>
          <p:cNvPr id="5" name="グループ化 4">
            <a:extLst>
              <a:ext uri="{FF2B5EF4-FFF2-40B4-BE49-F238E27FC236}">
                <a16:creationId xmlns:a16="http://schemas.microsoft.com/office/drawing/2014/main" id="{2555735F-3F42-EA4E-B5B3-53930EFB4A64}"/>
              </a:ext>
            </a:extLst>
          </p:cNvPr>
          <p:cNvGrpSpPr>
            <a:grpSpLocks noChangeAspect="1"/>
          </p:cNvGrpSpPr>
          <p:nvPr/>
        </p:nvGrpSpPr>
        <p:grpSpPr>
          <a:xfrm>
            <a:off x="966464" y="897323"/>
            <a:ext cx="3623017" cy="3542400"/>
            <a:chOff x="395536" y="1700808"/>
            <a:chExt cx="4464496" cy="4306804"/>
          </a:xfrm>
        </p:grpSpPr>
        <p:pic>
          <p:nvPicPr>
            <p:cNvPr id="6" name="Picture 2">
              <a:extLst>
                <a:ext uri="{FF2B5EF4-FFF2-40B4-BE49-F238E27FC236}">
                  <a16:creationId xmlns:a16="http://schemas.microsoft.com/office/drawing/2014/main" id="{A46B6201-4909-0E4C-BB1A-28189F11C85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95536" y="1700808"/>
              <a:ext cx="4464496" cy="43068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 name="Picture 7">
              <a:extLst>
                <a:ext uri="{FF2B5EF4-FFF2-40B4-BE49-F238E27FC236}">
                  <a16:creationId xmlns:a16="http://schemas.microsoft.com/office/drawing/2014/main" id="{C4CAC009-908E-D243-A24B-678677E547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8344" y="1988840"/>
              <a:ext cx="2965716" cy="180020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 name="Picture 8">
              <a:extLst>
                <a:ext uri="{FF2B5EF4-FFF2-40B4-BE49-F238E27FC236}">
                  <a16:creationId xmlns:a16="http://schemas.microsoft.com/office/drawing/2014/main" id="{396FBCEE-334B-FA41-80AC-528B60EB3A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3933056"/>
              <a:ext cx="2931092" cy="180020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9" name="テキスト ボックス 8">
              <a:extLst>
                <a:ext uri="{FF2B5EF4-FFF2-40B4-BE49-F238E27FC236}">
                  <a16:creationId xmlns:a16="http://schemas.microsoft.com/office/drawing/2014/main" id="{F96718F2-3FA1-DE42-8CAA-E6719D6F6D32}"/>
                </a:ext>
              </a:extLst>
            </p:cNvPr>
            <p:cNvSpPr txBox="1"/>
            <p:nvPr/>
          </p:nvSpPr>
          <p:spPr>
            <a:xfrm>
              <a:off x="2159732" y="2688885"/>
              <a:ext cx="1702701" cy="486449"/>
            </a:xfrm>
            <a:prstGeom prst="rect">
              <a:avLst/>
            </a:prstGeom>
            <a:solidFill>
              <a:schemeClr val="bg1"/>
            </a:solidFill>
          </p:spPr>
          <p:txBody>
            <a:bodyPr wrap="square" rtlCol="0">
              <a:spAutoFit/>
            </a:bodyPr>
            <a:lstStyle/>
            <a:p>
              <a:r>
                <a:rPr lang="en-US" altLang="ja-JP" sz="2000" b="1" dirty="0">
                  <a:latin typeface="BIZ UDPゴシック" panose="020B0400000000000000" pitchFamily="50" charset="-128"/>
                  <a:ea typeface="BIZ UDPゴシック" panose="020B0400000000000000" pitchFamily="50" charset="-128"/>
                </a:rPr>
                <a:t>OUT 1,1</a:t>
              </a:r>
              <a:endParaRPr kumimoji="1" lang="ja-JP" altLang="en-US"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44C25C08-5380-824B-B90C-F5C8CCF37294}"/>
                </a:ext>
              </a:extLst>
            </p:cNvPr>
            <p:cNvSpPr txBox="1"/>
            <p:nvPr/>
          </p:nvSpPr>
          <p:spPr>
            <a:xfrm>
              <a:off x="1439652" y="4613066"/>
              <a:ext cx="1562940" cy="400110"/>
            </a:xfrm>
            <a:prstGeom prst="rect">
              <a:avLst/>
            </a:prstGeom>
            <a:solidFill>
              <a:schemeClr val="bg1"/>
            </a:solidFill>
          </p:spPr>
          <p:txBody>
            <a:bodyPr wrap="square" rtlCol="0">
              <a:spAutoFit/>
            </a:bodyPr>
            <a:lstStyle/>
            <a:p>
              <a:pPr algn="ctr"/>
              <a:r>
                <a:rPr lang="en-US" altLang="ja-JP" sz="2000" b="1" dirty="0">
                  <a:latin typeface="BIZ UDPゴシック" panose="020B0400000000000000" pitchFamily="50" charset="-128"/>
                  <a:ea typeface="BIZ UDPゴシック" panose="020B0400000000000000" pitchFamily="50" charset="-128"/>
                </a:rPr>
                <a:t>RUN</a:t>
              </a:r>
              <a:endParaRPr kumimoji="1" lang="ja-JP" altLang="en-US"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866202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71538" y="145395"/>
            <a:ext cx="7643812" cy="649765"/>
          </a:xfrm>
          <a:prstGeom prst="rect">
            <a:avLst/>
          </a:prstGeom>
        </p:spPr>
        <p:txBody>
          <a:bodyPr/>
          <a:lstStyle/>
          <a:p>
            <a:r>
              <a:rPr lang="ja-JP" altLang="en-US"/>
              <a:t>さいしょのプログラム④</a:t>
            </a:r>
            <a:endParaRPr kumimoji="1" lang="ja-JP" altLang="en-US" dirty="0"/>
          </a:p>
        </p:txBody>
      </p:sp>
      <p:sp>
        <p:nvSpPr>
          <p:cNvPr id="5" name="コンテンツ プレースホルダ 2"/>
          <p:cNvSpPr>
            <a:spLocks noGrp="1"/>
          </p:cNvSpPr>
          <p:nvPr>
            <p:ph idx="1"/>
          </p:nvPr>
        </p:nvSpPr>
        <p:spPr>
          <a:xfrm>
            <a:off x="4139952" y="838184"/>
            <a:ext cx="4507664" cy="1828221"/>
          </a:xfrm>
        </p:spPr>
        <p:txBody>
          <a:bodyPr>
            <a:normAutofit/>
          </a:bodyPr>
          <a:lstStyle/>
          <a:p>
            <a:pPr marL="0" indent="0">
              <a:lnSpc>
                <a:spcPts val="1600"/>
              </a:lnSpc>
              <a:buNone/>
            </a:pPr>
            <a:r>
              <a:rPr lang="ja-JP" altLang="en-US" sz="2000"/>
              <a:t>カードにかいてあるもじをキーボード</a:t>
            </a:r>
            <a:endParaRPr lang="en-US" altLang="ja-JP" sz="2000" dirty="0"/>
          </a:p>
          <a:p>
            <a:pPr marL="0" indent="0">
              <a:lnSpc>
                <a:spcPts val="1600"/>
              </a:lnSpc>
              <a:buNone/>
            </a:pPr>
            <a:r>
              <a:rPr lang="ja-JP" altLang="en-US" sz="2000"/>
              <a:t>から さがしてシートにかいてある</a:t>
            </a:r>
            <a:endParaRPr lang="en-US" altLang="ja-JP" sz="2000" dirty="0"/>
          </a:p>
          <a:p>
            <a:pPr marL="0" indent="0">
              <a:lnSpc>
                <a:spcPts val="1600"/>
              </a:lnSpc>
              <a:buNone/>
            </a:pPr>
            <a:r>
              <a:rPr lang="ja-JP" altLang="en-US" sz="2000"/>
              <a:t>　　ばんごう と いっしょに</a:t>
            </a:r>
            <a:endParaRPr lang="en-US" altLang="ja-JP" sz="2000" dirty="0"/>
          </a:p>
          <a:p>
            <a:pPr marL="0" indent="0">
              <a:lnSpc>
                <a:spcPts val="1600"/>
              </a:lnSpc>
              <a:buNone/>
            </a:pPr>
            <a:r>
              <a:rPr lang="ja-JP" altLang="en-US" sz="2000"/>
              <a:t>　　　にゅうりょくしよう！</a:t>
            </a:r>
            <a:endParaRPr lang="en-US" altLang="ja-JP" sz="2000" dirty="0"/>
          </a:p>
        </p:txBody>
      </p:sp>
      <p:sp>
        <p:nvSpPr>
          <p:cNvPr id="4" name="スライド番号プレースホルダー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4996028-4936-4C92-A9A1-04585F7E9DD3}" type="slidenum">
              <a:rPr kumimoji="1" lang="ja-JP" altLang="en-US" sz="1200" b="0" i="0" u="none" strike="noStrike" kern="1200" cap="none" spc="0" normalizeH="0" baseline="0" noProof="0" smtClean="0">
                <a:ln>
                  <a:noFill/>
                </a:ln>
                <a:solidFill>
                  <a:srgbClr val="000000">
                    <a:tint val="75000"/>
                  </a:srgbClr>
                </a:solidFill>
                <a:effectLst/>
                <a:uLnTx/>
                <a:uFillTx/>
                <a:latin typeface="Calibri"/>
                <a:ea typeface="ＭＳ Ｐゴシック" panose="020B0600070205080204" pitchFamily="34"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srgbClr val="000000">
                  <a:tint val="75000"/>
                </a:srgbClr>
              </a:solidFill>
              <a:effectLst/>
              <a:uLnTx/>
              <a:uFillTx/>
              <a:latin typeface="Calibri"/>
              <a:ea typeface="ＭＳ Ｐゴシック" panose="020B0600070205080204" pitchFamily="34" charset="-128"/>
              <a:cs typeface="+mn-cs"/>
            </a:endParaRPr>
          </a:p>
        </p:txBody>
      </p:sp>
      <p:sp>
        <p:nvSpPr>
          <p:cNvPr id="11" name="テキスト プレースホルダー 10">
            <a:extLst>
              <a:ext uri="{FF2B5EF4-FFF2-40B4-BE49-F238E27FC236}">
                <a16:creationId xmlns:a16="http://schemas.microsoft.com/office/drawing/2014/main" id="{3DF7F1D9-162F-A64D-82A7-D9544780D3BE}"/>
              </a:ext>
            </a:extLst>
          </p:cNvPr>
          <p:cNvSpPr>
            <a:spLocks noGrp="1"/>
          </p:cNvSpPr>
          <p:nvPr>
            <p:ph type="body" sz="quarter" idx="4294967295"/>
          </p:nvPr>
        </p:nvSpPr>
        <p:spPr>
          <a:xfrm>
            <a:off x="1118016" y="881478"/>
            <a:ext cx="2157840" cy="719137"/>
          </a:xfrm>
          <a:prstGeom prst="rect">
            <a:avLst/>
          </a:prstGeom>
        </p:spPr>
        <p:txBody>
          <a:bodyPr/>
          <a:lstStyle/>
          <a:p>
            <a:pPr marL="0" indent="0">
              <a:buNone/>
            </a:pPr>
            <a:r>
              <a:rPr lang="en-US" altLang="ja-JP" sz="1400" dirty="0">
                <a:solidFill>
                  <a:schemeClr val="bg1"/>
                </a:solidFill>
              </a:rPr>
              <a:t>10 OUT 1,1</a:t>
            </a:r>
          </a:p>
          <a:p>
            <a:pPr marL="0" indent="0">
              <a:buNone/>
            </a:pPr>
            <a:r>
              <a:rPr lang="en-US" altLang="ja-JP" sz="1400" dirty="0">
                <a:solidFill>
                  <a:schemeClr val="bg1"/>
                </a:solidFill>
              </a:rPr>
              <a:t>RUN</a:t>
            </a:r>
            <a:endParaRPr lang="ja-JP" altLang="en-US" sz="1400">
              <a:solidFill>
                <a:schemeClr val="bg1"/>
              </a:solidFill>
            </a:endParaRPr>
          </a:p>
          <a:p>
            <a:endParaRPr lang="en-US" altLang="ja-JP" dirty="0"/>
          </a:p>
        </p:txBody>
      </p:sp>
      <p:sp>
        <p:nvSpPr>
          <p:cNvPr id="9" name="コンテンツ プレースホルダ 2"/>
          <p:cNvSpPr txBox="1">
            <a:spLocks/>
          </p:cNvSpPr>
          <p:nvPr/>
        </p:nvSpPr>
        <p:spPr>
          <a:xfrm>
            <a:off x="769008" y="2912503"/>
            <a:ext cx="7848872" cy="20709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ts val="1220"/>
              </a:lnSpc>
              <a:spcBef>
                <a:spcPts val="1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★にゅうりょくのルール</a:t>
            </a:r>
            <a:endParaRPr kumimoji="1" lang="en-US" altLang="ja-JP"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endParaRPr>
          </a:p>
          <a:p>
            <a:pPr marL="0" marR="0" lvl="0" indent="0" algn="l" defTabSz="914400" rtl="0" eaLnBrk="1" fontAlgn="auto" latinLnBrk="0" hangingPunct="1">
              <a:lnSpc>
                <a:spcPts val="1220"/>
              </a:lnSpc>
              <a:spcBef>
                <a:spcPts val="1000"/>
              </a:spcBef>
              <a:spcAft>
                <a:spcPts val="0"/>
              </a:spcAft>
              <a:buClrTx/>
              <a:buSzTx/>
              <a:buFont typeface="Arial" panose="020B0604020202020204" pitchFamily="34" charset="0"/>
              <a:buNone/>
              <a:tabLst/>
              <a:defRPr/>
            </a:pPr>
            <a:r>
              <a:rPr kumimoji="1" lang="en-US" altLang="ja-JP"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1.</a:t>
            </a:r>
            <a:r>
              <a:rPr kumimoji="1" lang="ja-JP" altLang="en-US"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 カード１</a:t>
            </a:r>
            <a:r>
              <a:rPr kumimoji="1" lang="ja-JP" altLang="en-US" sz="1600" b="0" i="0" u="none" strike="noStrike" kern="1200" cap="none" spc="0" normalizeH="0" baseline="0" noProof="0" dirty="0" err="1">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まい</a:t>
            </a:r>
            <a:r>
              <a:rPr kumimoji="1" lang="ja-JP" altLang="en-US"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１ぎょうでにゅうりょくしよう</a:t>
            </a:r>
            <a:endParaRPr kumimoji="1" lang="en-US" altLang="ja-JP"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endParaRPr>
          </a:p>
          <a:p>
            <a:pPr marL="0" marR="0" lvl="0" indent="0" algn="l" defTabSz="914400" rtl="0" eaLnBrk="1" fontAlgn="auto" latinLnBrk="0" hangingPunct="1">
              <a:lnSpc>
                <a:spcPts val="1220"/>
              </a:lnSpc>
              <a:spcBef>
                <a:spcPts val="1000"/>
              </a:spcBef>
              <a:spcAft>
                <a:spcPts val="0"/>
              </a:spcAft>
              <a:buClrTx/>
              <a:buSzTx/>
              <a:buFont typeface="Arial" panose="020B0604020202020204" pitchFamily="34" charset="0"/>
              <a:buNone/>
              <a:tabLst/>
              <a:defRPr/>
            </a:pPr>
            <a:r>
              <a:rPr kumimoji="1" lang="en-US" altLang="ja-JP"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2.</a:t>
            </a:r>
            <a:r>
              <a:rPr kumimoji="1" lang="ja-JP" altLang="en-US"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 くうはくには「スペース」キー　　　　　をにゅうりょくしよう</a:t>
            </a:r>
            <a:endParaRPr kumimoji="1" lang="en-US" altLang="ja-JP"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endParaRPr>
          </a:p>
          <a:p>
            <a:pPr marL="0" marR="0" lvl="0" indent="0" algn="l" defTabSz="914400" rtl="0" eaLnBrk="1" fontAlgn="auto" latinLnBrk="0" hangingPunct="1">
              <a:lnSpc>
                <a:spcPts val="1220"/>
              </a:lnSpc>
              <a:spcBef>
                <a:spcPts val="1000"/>
              </a:spcBef>
              <a:spcAft>
                <a:spcPts val="0"/>
              </a:spcAft>
              <a:buClrTx/>
              <a:buSzTx/>
              <a:buFont typeface="Arial" panose="020B0604020202020204" pitchFamily="34" charset="0"/>
              <a:buNone/>
              <a:tabLst/>
              <a:defRPr/>
            </a:pPr>
            <a:r>
              <a:rPr kumimoji="1" lang="en-US" altLang="ja-JP"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3.</a:t>
            </a:r>
            <a:r>
              <a:rPr kumimoji="1" lang="ja-JP" altLang="en-US"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 １ぎょうのさいしょにはシートのばんごうと「スペース」キー　　　　　を、</a:t>
            </a:r>
            <a:endParaRPr kumimoji="1" lang="en-US" altLang="ja-JP"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endParaRPr>
          </a:p>
          <a:p>
            <a:pPr marL="0" marR="0" lvl="0" indent="0" algn="l" defTabSz="914400" rtl="0" eaLnBrk="1" fontAlgn="auto" latinLnBrk="0" hangingPunct="1">
              <a:lnSpc>
                <a:spcPts val="1220"/>
              </a:lnSpc>
              <a:spcBef>
                <a:spcPts val="1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　　おわりには「</a:t>
            </a:r>
            <a:r>
              <a:rPr kumimoji="1" lang="en-US" altLang="ja-JP"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Enter</a:t>
            </a:r>
            <a:r>
              <a:rPr kumimoji="1" lang="ja-JP" altLang="en-US"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」キー　　　　をにゅうりょくしよう</a:t>
            </a:r>
            <a:endParaRPr kumimoji="1" lang="en-US" altLang="ja-JP"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endParaRPr>
          </a:p>
          <a:p>
            <a:pPr marL="0" marR="0" lvl="0" indent="0" algn="l" defTabSz="914400" rtl="0" eaLnBrk="1" fontAlgn="auto" latinLnBrk="0" hangingPunct="1">
              <a:lnSpc>
                <a:spcPts val="1220"/>
              </a:lnSpc>
              <a:spcBef>
                <a:spcPts val="1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 ピンクのカードのときはあたまのばんごうはいらないよ！</a:t>
            </a:r>
            <a:endParaRPr kumimoji="1" lang="en-US" altLang="ja-JP"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endParaRPr>
          </a:p>
        </p:txBody>
      </p:sp>
      <p:grpSp>
        <p:nvGrpSpPr>
          <p:cNvPr id="8" name="グループ化 7">
            <a:extLst>
              <a:ext uri="{FF2B5EF4-FFF2-40B4-BE49-F238E27FC236}">
                <a16:creationId xmlns:a16="http://schemas.microsoft.com/office/drawing/2014/main" id="{4DAE484A-869C-634D-8E23-EFA2A0071850}"/>
              </a:ext>
            </a:extLst>
          </p:cNvPr>
          <p:cNvGrpSpPr/>
          <p:nvPr/>
        </p:nvGrpSpPr>
        <p:grpSpPr>
          <a:xfrm>
            <a:off x="2267744" y="2107047"/>
            <a:ext cx="5976664" cy="559358"/>
            <a:chOff x="1431773" y="2441332"/>
            <a:chExt cx="8232393" cy="808327"/>
          </a:xfrm>
        </p:grpSpPr>
        <p:sp>
          <p:nvSpPr>
            <p:cNvPr id="3" name="四角形吹き出し 2"/>
            <p:cNvSpPr/>
            <p:nvPr/>
          </p:nvSpPr>
          <p:spPr>
            <a:xfrm>
              <a:off x="1431773" y="2441332"/>
              <a:ext cx="8232393" cy="808327"/>
            </a:xfrm>
            <a:prstGeom prst="wedgeRectCallout">
              <a:avLst>
                <a:gd name="adj1" fmla="val -49335"/>
                <a:gd name="adj2" fmla="val -244609"/>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err="1">
                  <a:ln>
                    <a:noFill/>
                  </a:ln>
                  <a:solidFill>
                    <a:srgbClr val="000000"/>
                  </a:solidFill>
                  <a:effectLst/>
                  <a:uLnTx/>
                  <a:uFillTx/>
                  <a:latin typeface="メイリオ" panose="020B0604030504040204" pitchFamily="50" charset="-128"/>
                  <a:ea typeface="メイリオ" panose="020B0604030504040204" pitchFamily="50" charset="-128"/>
                  <a:cs typeface="+mn-cs"/>
                </a:rPr>
                <a:t>ぎょうのさいごには</a:t>
              </a: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かならずエンター　　をにゅうりょく</a:t>
              </a:r>
            </a:p>
          </p:txBody>
        </p:sp>
        <p:sp>
          <p:nvSpPr>
            <p:cNvPr id="7" name="屈折矢印 6"/>
            <p:cNvSpPr/>
            <p:nvPr/>
          </p:nvSpPr>
          <p:spPr>
            <a:xfrm rot="5400000" flipV="1">
              <a:off x="6782899" y="2681895"/>
              <a:ext cx="337149" cy="327204"/>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a:ea typeface="ＭＳ Ｐゴシック" panose="020B0600070205080204" pitchFamily="34" charset="-128"/>
                <a:cs typeface="+mn-cs"/>
              </a:endParaRPr>
            </a:p>
          </p:txBody>
        </p:sp>
      </p:grpSp>
      <p:grpSp>
        <p:nvGrpSpPr>
          <p:cNvPr id="6" name="グループ化 5">
            <a:extLst>
              <a:ext uri="{FF2B5EF4-FFF2-40B4-BE49-F238E27FC236}">
                <a16:creationId xmlns:a16="http://schemas.microsoft.com/office/drawing/2014/main" id="{D0EF1C92-F6E3-A37C-9833-20A67ADD63A0}"/>
              </a:ext>
            </a:extLst>
          </p:cNvPr>
          <p:cNvGrpSpPr/>
          <p:nvPr/>
        </p:nvGrpSpPr>
        <p:grpSpPr>
          <a:xfrm>
            <a:off x="6012160" y="3782401"/>
            <a:ext cx="428086" cy="152867"/>
            <a:chOff x="3567853" y="3648933"/>
            <a:chExt cx="529201" cy="288000"/>
          </a:xfrm>
        </p:grpSpPr>
        <p:sp>
          <p:nvSpPr>
            <p:cNvPr id="10" name="正方形/長方形 9">
              <a:extLst>
                <a:ext uri="{FF2B5EF4-FFF2-40B4-BE49-F238E27FC236}">
                  <a16:creationId xmlns:a16="http://schemas.microsoft.com/office/drawing/2014/main" id="{FB62C1C1-D102-1F63-0076-870474993824}"/>
                </a:ext>
              </a:extLst>
            </p:cNvPr>
            <p:cNvSpPr/>
            <p:nvPr/>
          </p:nvSpPr>
          <p:spPr>
            <a:xfrm>
              <a:off x="3567853" y="3648933"/>
              <a:ext cx="529201"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18B82801-2C8F-25FB-CC24-E80CCECC4E08}"/>
                </a:ext>
              </a:extLst>
            </p:cNvPr>
            <p:cNvSpPr/>
            <p:nvPr/>
          </p:nvSpPr>
          <p:spPr>
            <a:xfrm>
              <a:off x="3587520" y="3670534"/>
              <a:ext cx="484386" cy="24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a:extLst>
              <a:ext uri="{FF2B5EF4-FFF2-40B4-BE49-F238E27FC236}">
                <a16:creationId xmlns:a16="http://schemas.microsoft.com/office/drawing/2014/main" id="{0DA840F1-92AB-C8B6-80FE-5D68DEE411EF}"/>
              </a:ext>
            </a:extLst>
          </p:cNvPr>
          <p:cNvGrpSpPr/>
          <p:nvPr/>
        </p:nvGrpSpPr>
        <p:grpSpPr>
          <a:xfrm>
            <a:off x="3563888" y="3499003"/>
            <a:ext cx="428086" cy="152867"/>
            <a:chOff x="3567853" y="3648933"/>
            <a:chExt cx="529201" cy="288000"/>
          </a:xfrm>
        </p:grpSpPr>
        <p:sp>
          <p:nvSpPr>
            <p:cNvPr id="14" name="正方形/長方形 13">
              <a:extLst>
                <a:ext uri="{FF2B5EF4-FFF2-40B4-BE49-F238E27FC236}">
                  <a16:creationId xmlns:a16="http://schemas.microsoft.com/office/drawing/2014/main" id="{B266F2F7-770F-95F6-827C-D6B8E7332F04}"/>
                </a:ext>
              </a:extLst>
            </p:cNvPr>
            <p:cNvSpPr/>
            <p:nvPr/>
          </p:nvSpPr>
          <p:spPr>
            <a:xfrm>
              <a:off x="3567853" y="3648933"/>
              <a:ext cx="529201"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FA60263E-9D7D-4CF9-689C-613206918A61}"/>
                </a:ext>
              </a:extLst>
            </p:cNvPr>
            <p:cNvSpPr/>
            <p:nvPr/>
          </p:nvSpPr>
          <p:spPr>
            <a:xfrm>
              <a:off x="3587520" y="3670534"/>
              <a:ext cx="484386" cy="24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6" name="図 15">
            <a:extLst>
              <a:ext uri="{FF2B5EF4-FFF2-40B4-BE49-F238E27FC236}">
                <a16:creationId xmlns:a16="http://schemas.microsoft.com/office/drawing/2014/main" id="{40AF8229-216A-8F0B-DD48-A8F7B54E89B0}"/>
              </a:ext>
            </a:extLst>
          </p:cNvPr>
          <p:cNvPicPr>
            <a:picLocks noChangeAspect="1"/>
          </p:cNvPicPr>
          <p:nvPr/>
        </p:nvPicPr>
        <p:blipFill>
          <a:blip r:embed="rId2"/>
          <a:stretch>
            <a:fillRect/>
          </a:stretch>
        </p:blipFill>
        <p:spPr>
          <a:xfrm>
            <a:off x="3258728" y="3970298"/>
            <a:ext cx="284140" cy="287605"/>
          </a:xfrm>
          <a:prstGeom prst="rect">
            <a:avLst/>
          </a:prstGeom>
        </p:spPr>
      </p:pic>
    </p:spTree>
    <p:extLst>
      <p:ext uri="{BB962C8B-B14F-4D97-AF65-F5344CB8AC3E}">
        <p14:creationId xmlns:p14="http://schemas.microsoft.com/office/powerpoint/2010/main" val="678122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F3D6E79-A7C5-4840-B1F8-CD8FF4D27C1E}"/>
              </a:ext>
            </a:extLst>
          </p:cNvPr>
          <p:cNvSpPr>
            <a:spLocks noGrp="1"/>
          </p:cNvSpPr>
          <p:nvPr>
            <p:ph type="sldNum" sz="quarter" idx="12"/>
          </p:nvPr>
        </p:nvSpPr>
        <p:spPr/>
        <p:txBody>
          <a:bodyPr/>
          <a:lstStyle/>
          <a:p>
            <a:fld id="{94996028-4936-4C92-A9A1-04585F7E9DD3}" type="slidenum">
              <a:rPr kumimoji="1" lang="ja-JP" altLang="en-US" smtClean="0"/>
              <a:pPr/>
              <a:t>25</a:t>
            </a:fld>
            <a:endParaRPr kumimoji="1" lang="ja-JP" altLang="en-US"/>
          </a:p>
        </p:txBody>
      </p:sp>
      <p:sp>
        <p:nvSpPr>
          <p:cNvPr id="5" name="タイトル 4">
            <a:extLst>
              <a:ext uri="{FF2B5EF4-FFF2-40B4-BE49-F238E27FC236}">
                <a16:creationId xmlns:a16="http://schemas.microsoft.com/office/drawing/2014/main" id="{B6CB154C-2470-9B4D-8AD9-B18CAB8B96E0}"/>
              </a:ext>
            </a:extLst>
          </p:cNvPr>
          <p:cNvSpPr>
            <a:spLocks noGrp="1"/>
          </p:cNvSpPr>
          <p:nvPr>
            <p:ph type="title"/>
          </p:nvPr>
        </p:nvSpPr>
        <p:spPr/>
        <p:txBody>
          <a:bodyPr/>
          <a:lstStyle/>
          <a:p>
            <a:r>
              <a:rPr lang="ja-JP" altLang="en-US"/>
              <a:t>指導のポイント</a:t>
            </a:r>
          </a:p>
        </p:txBody>
      </p:sp>
      <p:grpSp>
        <p:nvGrpSpPr>
          <p:cNvPr id="14" name="グループ化 13">
            <a:extLst>
              <a:ext uri="{FF2B5EF4-FFF2-40B4-BE49-F238E27FC236}">
                <a16:creationId xmlns:a16="http://schemas.microsoft.com/office/drawing/2014/main" id="{0CD12F4F-63FB-854C-924A-EF714985639D}"/>
              </a:ext>
            </a:extLst>
          </p:cNvPr>
          <p:cNvGrpSpPr/>
          <p:nvPr/>
        </p:nvGrpSpPr>
        <p:grpSpPr>
          <a:xfrm>
            <a:off x="2152475" y="2258474"/>
            <a:ext cx="4968552" cy="1602926"/>
            <a:chOff x="1043608" y="2708920"/>
            <a:chExt cx="6894963" cy="2224414"/>
          </a:xfrm>
        </p:grpSpPr>
        <p:pic>
          <p:nvPicPr>
            <p:cNvPr id="15"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AD7B2353-8E58-564D-979D-0BDA92ACA1BB}"/>
                </a:ext>
              </a:extLst>
            </p:cNvPr>
            <p:cNvPicPr>
              <a:picLocks noChangeAspect="1" noChangeArrowheads="1"/>
            </p:cNvPicPr>
            <p:nvPr/>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1043608" y="2708920"/>
              <a:ext cx="3444183" cy="2224414"/>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CD97F8F2-83C4-F846-82CF-56DC606F0C8E}"/>
                </a:ext>
              </a:extLst>
            </p:cNvPr>
            <p:cNvSpPr txBox="1"/>
            <p:nvPr/>
          </p:nvSpPr>
          <p:spPr>
            <a:xfrm>
              <a:off x="1259632" y="2890870"/>
              <a:ext cx="2664296"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10 OUT 1,1</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RUN</a:t>
              </a:r>
            </a:p>
          </p:txBody>
        </p:sp>
        <p:sp>
          <p:nvSpPr>
            <p:cNvPr id="17" name="正方形/長方形 16">
              <a:extLst>
                <a:ext uri="{FF2B5EF4-FFF2-40B4-BE49-F238E27FC236}">
                  <a16:creationId xmlns:a16="http://schemas.microsoft.com/office/drawing/2014/main" id="{5B7E6C14-B96E-C348-95B9-2641FEAB2864}"/>
                </a:ext>
              </a:extLst>
            </p:cNvPr>
            <p:cNvSpPr/>
            <p:nvPr/>
          </p:nvSpPr>
          <p:spPr>
            <a:xfrm>
              <a:off x="5292080" y="2818210"/>
              <a:ext cx="2646491" cy="930257"/>
            </a:xfrm>
            <a:prstGeom prst="rect">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メモリ</a:t>
              </a:r>
              <a:endParaRPr kumimoji="0" lang="en-US" altLang="ja-JP" sz="14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0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10 OUT1,1</a:t>
              </a:r>
            </a:p>
          </p:txBody>
        </p:sp>
        <p:cxnSp>
          <p:nvCxnSpPr>
            <p:cNvPr id="18" name="直線矢印コネクタ 17">
              <a:extLst>
                <a:ext uri="{FF2B5EF4-FFF2-40B4-BE49-F238E27FC236}">
                  <a16:creationId xmlns:a16="http://schemas.microsoft.com/office/drawing/2014/main" id="{C0F2C1F0-4C33-2049-BD69-0489ABAD2178}"/>
                </a:ext>
              </a:extLst>
            </p:cNvPr>
            <p:cNvCxnSpPr>
              <a:cxnSpLocks/>
            </p:cNvCxnSpPr>
            <p:nvPr/>
          </p:nvCxnSpPr>
          <p:spPr>
            <a:xfrm>
              <a:off x="3397171" y="3143660"/>
              <a:ext cx="2388723" cy="278921"/>
            </a:xfrm>
            <a:prstGeom prst="straightConnector1">
              <a:avLst/>
            </a:prstGeom>
            <a:noFill/>
            <a:ln w="41275" cap="flat" cmpd="sng" algn="ctr">
              <a:solidFill>
                <a:srgbClr val="5B9BD5"/>
              </a:solidFill>
              <a:prstDash val="solid"/>
              <a:miter lim="800000"/>
              <a:tailEnd type="triangle"/>
            </a:ln>
            <a:effectLst/>
          </p:spPr>
        </p:cxnSp>
        <p:sp>
          <p:nvSpPr>
            <p:cNvPr id="19" name="角丸四角形 18">
              <a:extLst>
                <a:ext uri="{FF2B5EF4-FFF2-40B4-BE49-F238E27FC236}">
                  <a16:creationId xmlns:a16="http://schemas.microsoft.com/office/drawing/2014/main" id="{4EA91A5A-8523-FC45-A93E-B8C6E5F699E8}"/>
                </a:ext>
              </a:extLst>
            </p:cNvPr>
            <p:cNvSpPr/>
            <p:nvPr/>
          </p:nvSpPr>
          <p:spPr>
            <a:xfrm>
              <a:off x="3800626" y="2996953"/>
              <a:ext cx="1201213" cy="380551"/>
            </a:xfrm>
            <a:prstGeom prst="roundRect">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エンター</a:t>
              </a:r>
            </a:p>
          </p:txBody>
        </p:sp>
        <p:cxnSp>
          <p:nvCxnSpPr>
            <p:cNvPr id="20" name="直線矢印コネクタ 19">
              <a:extLst>
                <a:ext uri="{FF2B5EF4-FFF2-40B4-BE49-F238E27FC236}">
                  <a16:creationId xmlns:a16="http://schemas.microsoft.com/office/drawing/2014/main" id="{79DE0713-E310-AE4A-8876-DEE5A21D27E4}"/>
                </a:ext>
              </a:extLst>
            </p:cNvPr>
            <p:cNvCxnSpPr>
              <a:cxnSpLocks/>
            </p:cNvCxnSpPr>
            <p:nvPr/>
          </p:nvCxnSpPr>
          <p:spPr>
            <a:xfrm flipV="1">
              <a:off x="2302766" y="3663028"/>
              <a:ext cx="2989314" cy="12342"/>
            </a:xfrm>
            <a:prstGeom prst="straightConnector1">
              <a:avLst/>
            </a:prstGeom>
            <a:noFill/>
            <a:ln w="41275" cap="flat" cmpd="sng" algn="ctr">
              <a:solidFill>
                <a:srgbClr val="5B9BD5"/>
              </a:solidFill>
              <a:prstDash val="solid"/>
              <a:miter lim="800000"/>
              <a:tailEnd type="triangle"/>
            </a:ln>
            <a:effectLst/>
          </p:spPr>
        </p:cxnSp>
      </p:grpSp>
      <p:sp>
        <p:nvSpPr>
          <p:cNvPr id="21" name="テキスト ボックス 20">
            <a:extLst>
              <a:ext uri="{FF2B5EF4-FFF2-40B4-BE49-F238E27FC236}">
                <a16:creationId xmlns:a16="http://schemas.microsoft.com/office/drawing/2014/main" id="{0E2DE8E3-A56F-D240-A48C-7811371C6336}"/>
              </a:ext>
            </a:extLst>
          </p:cNvPr>
          <p:cNvSpPr txBox="1"/>
          <p:nvPr/>
        </p:nvSpPr>
        <p:spPr>
          <a:xfrm>
            <a:off x="768657" y="1271186"/>
            <a:ext cx="7704856" cy="646331"/>
          </a:xfrm>
          <a:prstGeom prst="rect">
            <a:avLst/>
          </a:prstGeom>
          <a:noFill/>
        </p:spPr>
        <p:txBody>
          <a:bodyPr wrap="square" rtlCol="0">
            <a:spAutoFit/>
          </a:bodyPr>
          <a:lstStyle/>
          <a:p>
            <a:r>
              <a:rPr lang="ja-JP" altLang="en-US" dirty="0"/>
              <a:t>子供達に最も多いミスはエンターの入力漏れです。</a:t>
            </a:r>
            <a:endParaRPr lang="en-US" altLang="ja-JP" dirty="0"/>
          </a:p>
          <a:p>
            <a:r>
              <a:rPr kumimoji="1" lang="ja-JP" altLang="en-US" dirty="0"/>
              <a:t>エンターを入力して初めてプログラムはコンピューターに記憶されます。</a:t>
            </a:r>
          </a:p>
        </p:txBody>
      </p:sp>
      <p:sp>
        <p:nvSpPr>
          <p:cNvPr id="22" name="テキスト ボックス 21">
            <a:extLst>
              <a:ext uri="{FF2B5EF4-FFF2-40B4-BE49-F238E27FC236}">
                <a16:creationId xmlns:a16="http://schemas.microsoft.com/office/drawing/2014/main" id="{F841A1F0-FD5A-7A4A-B9CC-E84AEB7A3CD6}"/>
              </a:ext>
            </a:extLst>
          </p:cNvPr>
          <p:cNvSpPr txBox="1"/>
          <p:nvPr/>
        </p:nvSpPr>
        <p:spPr>
          <a:xfrm>
            <a:off x="803388" y="3608942"/>
            <a:ext cx="7704856" cy="1200329"/>
          </a:xfrm>
          <a:prstGeom prst="rect">
            <a:avLst/>
          </a:prstGeom>
          <a:noFill/>
        </p:spPr>
        <p:txBody>
          <a:bodyPr wrap="square" rtlCol="0">
            <a:spAutoFit/>
          </a:bodyPr>
          <a:lstStyle/>
          <a:p>
            <a:endParaRPr lang="en-US" altLang="ja-JP" dirty="0"/>
          </a:p>
          <a:p>
            <a:r>
              <a:rPr lang="en-US" altLang="ja-JP" dirty="0"/>
              <a:t>RUN</a:t>
            </a:r>
            <a:r>
              <a:rPr lang="ja-JP" altLang="en-US" dirty="0"/>
              <a:t>コマンドはこの記憶されたプログラムを実行するので、</a:t>
            </a:r>
            <a:r>
              <a:rPr lang="ja-JP" altLang="en-US" dirty="0">
                <a:solidFill>
                  <a:srgbClr val="FF0000"/>
                </a:solidFill>
              </a:rPr>
              <a:t>エンターを押し忘れ</a:t>
            </a:r>
            <a:r>
              <a:rPr lang="ja-JP" altLang="en-US" dirty="0"/>
              <a:t>ると画面に表示されているプログラムとは違う結果がおこります。あやしいと思ったら</a:t>
            </a:r>
            <a:r>
              <a:rPr lang="en-US" altLang="ja-JP" dirty="0"/>
              <a:t>LIST</a:t>
            </a:r>
            <a:r>
              <a:rPr lang="ja-JP" altLang="en-US" dirty="0"/>
              <a:t>コマンドでメモリの中身を確認してみてください。</a:t>
            </a:r>
            <a:endParaRPr kumimoji="1" lang="ja-JP" altLang="en-US" dirty="0"/>
          </a:p>
        </p:txBody>
      </p:sp>
      <p:sp>
        <p:nvSpPr>
          <p:cNvPr id="23" name="角丸四角形 22">
            <a:extLst>
              <a:ext uri="{FF2B5EF4-FFF2-40B4-BE49-F238E27FC236}">
                <a16:creationId xmlns:a16="http://schemas.microsoft.com/office/drawing/2014/main" id="{BFFCF000-D65D-E544-BFA0-507953E26E4B}"/>
              </a:ext>
            </a:extLst>
          </p:cNvPr>
          <p:cNvSpPr/>
          <p:nvPr/>
        </p:nvSpPr>
        <p:spPr>
          <a:xfrm>
            <a:off x="3334040" y="2810347"/>
            <a:ext cx="1137904" cy="625327"/>
          </a:xfrm>
          <a:prstGeom prst="roundRect">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エンターで実行</a:t>
            </a:r>
            <a:endParaRPr kumimoji="0" lang="en-US" altLang="ja-JP" sz="16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Tree>
    <p:extLst>
      <p:ext uri="{BB962C8B-B14F-4D97-AF65-F5344CB8AC3E}">
        <p14:creationId xmlns:p14="http://schemas.microsoft.com/office/powerpoint/2010/main" val="1920327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82D7E88-C229-4548-9FE1-A45CAB8C17F9}"/>
              </a:ext>
            </a:extLst>
          </p:cNvPr>
          <p:cNvSpPr>
            <a:spLocks noGrp="1"/>
          </p:cNvSpPr>
          <p:nvPr>
            <p:ph type="sldNum" sz="quarter" idx="12"/>
          </p:nvPr>
        </p:nvSpPr>
        <p:spPr/>
        <p:txBody>
          <a:bodyPr/>
          <a:lstStyle/>
          <a:p>
            <a:fld id="{94996028-4936-4C92-A9A1-04585F7E9DD3}" type="slidenum">
              <a:rPr kumimoji="1" lang="ja-JP" altLang="en-US" smtClean="0"/>
              <a:pPr/>
              <a:t>26</a:t>
            </a:fld>
            <a:endParaRPr kumimoji="1" lang="ja-JP" altLang="en-US"/>
          </a:p>
        </p:txBody>
      </p:sp>
      <p:sp>
        <p:nvSpPr>
          <p:cNvPr id="6" name="コンテンツ プレースホルダー 5">
            <a:extLst>
              <a:ext uri="{FF2B5EF4-FFF2-40B4-BE49-F238E27FC236}">
                <a16:creationId xmlns:a16="http://schemas.microsoft.com/office/drawing/2014/main" id="{0F06C032-BB52-2C4C-8895-6120F99DF340}"/>
              </a:ext>
            </a:extLst>
          </p:cNvPr>
          <p:cNvSpPr>
            <a:spLocks noGrp="1"/>
          </p:cNvSpPr>
          <p:nvPr>
            <p:ph idx="1"/>
          </p:nvPr>
        </p:nvSpPr>
        <p:spPr/>
        <p:txBody>
          <a:bodyPr anchor="ctr" anchorCtr="1"/>
          <a:lstStyle/>
          <a:p>
            <a:pPr algn="ctr"/>
            <a:r>
              <a:rPr lang="ja-JP" altLang="en-US"/>
              <a:t>ほかのいろの</a:t>
            </a:r>
            <a:r>
              <a:rPr lang="en-US" altLang="ja-JP" dirty="0"/>
              <a:t>LED</a:t>
            </a:r>
            <a:r>
              <a:rPr lang="ja-JP" altLang="en-US"/>
              <a:t>を</a:t>
            </a:r>
            <a:endParaRPr lang="en-US" altLang="ja-JP" dirty="0"/>
          </a:p>
          <a:p>
            <a:pPr algn="ctr"/>
            <a:r>
              <a:rPr lang="ja-JP" altLang="en-US"/>
              <a:t>ひからせる</a:t>
            </a:r>
            <a:endParaRPr lang="ja-JP" altLang="en-US" dirty="0"/>
          </a:p>
        </p:txBody>
      </p:sp>
      <p:sp>
        <p:nvSpPr>
          <p:cNvPr id="5" name="タイトル 4">
            <a:extLst>
              <a:ext uri="{FF2B5EF4-FFF2-40B4-BE49-F238E27FC236}">
                <a16:creationId xmlns:a16="http://schemas.microsoft.com/office/drawing/2014/main" id="{6D1DDCA2-A630-4F45-BE4C-1560C17A723B}"/>
              </a:ext>
            </a:extLst>
          </p:cNvPr>
          <p:cNvSpPr>
            <a:spLocks noGrp="1"/>
          </p:cNvSpPr>
          <p:nvPr>
            <p:ph type="title"/>
          </p:nvPr>
        </p:nvSpPr>
        <p:spPr/>
        <p:txBody>
          <a:bodyPr/>
          <a:lstStyle/>
          <a:p>
            <a:r>
              <a:rPr lang="ja-JP" altLang="en-US" sz="3200"/>
              <a:t>さいしょのプログラム おうようへん①</a:t>
            </a:r>
          </a:p>
        </p:txBody>
      </p:sp>
    </p:spTree>
    <p:extLst>
      <p:ext uri="{BB962C8B-B14F-4D97-AF65-F5344CB8AC3E}">
        <p14:creationId xmlns:p14="http://schemas.microsoft.com/office/powerpoint/2010/main" val="1029273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B903C0-C3F0-6B47-A4FC-849FD852A167}"/>
              </a:ext>
            </a:extLst>
          </p:cNvPr>
          <p:cNvSpPr>
            <a:spLocks noGrp="1"/>
          </p:cNvSpPr>
          <p:nvPr>
            <p:ph type="title"/>
          </p:nvPr>
        </p:nvSpPr>
        <p:spPr/>
        <p:txBody>
          <a:bodyPr/>
          <a:lstStyle/>
          <a:p>
            <a:r>
              <a:rPr lang="ja-JP" altLang="en-US" sz="3200"/>
              <a:t>さいしょのプログラム　おうようへん②</a:t>
            </a:r>
            <a:endParaRPr kumimoji="1" lang="ja-JP" altLang="en-US" sz="3200"/>
          </a:p>
        </p:txBody>
      </p:sp>
      <p:sp>
        <p:nvSpPr>
          <p:cNvPr id="3" name="コンテンツ プレースホルダー 2">
            <a:extLst>
              <a:ext uri="{FF2B5EF4-FFF2-40B4-BE49-F238E27FC236}">
                <a16:creationId xmlns:a16="http://schemas.microsoft.com/office/drawing/2014/main" id="{7BFD53AB-603C-BD49-BDF6-FE8AFCEC129E}"/>
              </a:ext>
            </a:extLst>
          </p:cNvPr>
          <p:cNvSpPr>
            <a:spLocks noGrp="1"/>
          </p:cNvSpPr>
          <p:nvPr>
            <p:ph idx="1"/>
          </p:nvPr>
        </p:nvSpPr>
        <p:spPr>
          <a:xfrm>
            <a:off x="4909036" y="897614"/>
            <a:ext cx="3851920" cy="3861173"/>
          </a:xfrm>
        </p:spPr>
        <p:txBody>
          <a:bodyPr/>
          <a:lstStyle/>
          <a:p>
            <a:pPr marL="0" indent="0">
              <a:buNone/>
            </a:pPr>
            <a:r>
              <a:rPr lang="ja-JP" altLang="en-US" sz="2400"/>
              <a:t>どこをかえれば</a:t>
            </a:r>
            <a:endParaRPr lang="en-US" altLang="ja-JP" sz="2400" dirty="0"/>
          </a:p>
          <a:p>
            <a:pPr marL="0" indent="0">
              <a:buNone/>
            </a:pPr>
            <a:r>
              <a:rPr lang="ja-JP" altLang="en-US" sz="2400"/>
              <a:t>ほかのいろのＬＥＤが</a:t>
            </a:r>
            <a:endParaRPr lang="en-US" altLang="ja-JP" sz="2400" dirty="0"/>
          </a:p>
          <a:p>
            <a:pPr marL="0" indent="0">
              <a:buNone/>
            </a:pPr>
            <a:r>
              <a:rPr lang="ja-JP" altLang="en-US" sz="2400"/>
              <a:t>ひかるかわかるかな？</a:t>
            </a:r>
            <a:endParaRPr lang="en-US" altLang="ja-JP" sz="2400" dirty="0"/>
          </a:p>
          <a:p>
            <a:pPr marL="0" indent="0">
              <a:buNone/>
            </a:pPr>
            <a:endParaRPr lang="en-US" altLang="ja-JP" sz="2400" dirty="0"/>
          </a:p>
          <a:p>
            <a:pPr marL="0" indent="0">
              <a:buNone/>
            </a:pPr>
            <a:r>
              <a:rPr lang="ja-JP" altLang="en-US" sz="2400"/>
              <a:t>みどりのカードを</a:t>
            </a:r>
            <a:endParaRPr lang="en-US" altLang="ja-JP" sz="2400" dirty="0"/>
          </a:p>
          <a:p>
            <a:pPr marL="0" indent="0">
              <a:buNone/>
            </a:pPr>
            <a:r>
              <a:rPr lang="ja-JP" altLang="en-US" sz="2400"/>
              <a:t>さがしてみよう！</a:t>
            </a:r>
            <a:endParaRPr kumimoji="1" lang="ja-JP" altLang="en-US"/>
          </a:p>
        </p:txBody>
      </p:sp>
      <p:sp>
        <p:nvSpPr>
          <p:cNvPr id="4" name="スライド番号プレースホルダー 3">
            <a:extLst>
              <a:ext uri="{FF2B5EF4-FFF2-40B4-BE49-F238E27FC236}">
                <a16:creationId xmlns:a16="http://schemas.microsoft.com/office/drawing/2014/main" id="{73CD7FD1-FC53-EE4A-BDB9-E4D6B10887D3}"/>
              </a:ext>
            </a:extLst>
          </p:cNvPr>
          <p:cNvSpPr>
            <a:spLocks noGrp="1"/>
          </p:cNvSpPr>
          <p:nvPr>
            <p:ph type="sldNum" sz="quarter" idx="12"/>
          </p:nvPr>
        </p:nvSpPr>
        <p:spPr/>
        <p:txBody>
          <a:bodyPr/>
          <a:lstStyle/>
          <a:p>
            <a:fld id="{94996028-4936-4C92-A9A1-04585F7E9DD3}" type="slidenum">
              <a:rPr kumimoji="1" lang="ja-JP" altLang="en-US" smtClean="0"/>
              <a:pPr/>
              <a:t>27</a:t>
            </a:fld>
            <a:endParaRPr kumimoji="1" lang="ja-JP" altLang="en-US"/>
          </a:p>
        </p:txBody>
      </p:sp>
      <p:grpSp>
        <p:nvGrpSpPr>
          <p:cNvPr id="13" name="グループ化 12">
            <a:extLst>
              <a:ext uri="{FF2B5EF4-FFF2-40B4-BE49-F238E27FC236}">
                <a16:creationId xmlns:a16="http://schemas.microsoft.com/office/drawing/2014/main" id="{20ABC3F5-E5C2-0545-8793-2587D1C0A237}"/>
              </a:ext>
            </a:extLst>
          </p:cNvPr>
          <p:cNvGrpSpPr/>
          <p:nvPr/>
        </p:nvGrpSpPr>
        <p:grpSpPr>
          <a:xfrm>
            <a:off x="899592" y="897614"/>
            <a:ext cx="3672408" cy="3542694"/>
            <a:chOff x="395536" y="1004611"/>
            <a:chExt cx="4464496" cy="4306804"/>
          </a:xfrm>
        </p:grpSpPr>
        <p:pic>
          <p:nvPicPr>
            <p:cNvPr id="9" name="Picture 2">
              <a:extLst>
                <a:ext uri="{FF2B5EF4-FFF2-40B4-BE49-F238E27FC236}">
                  <a16:creationId xmlns:a16="http://schemas.microsoft.com/office/drawing/2014/main" id="{1A6D4877-9AC4-9E4B-87E2-B11716B629B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95536" y="1004611"/>
              <a:ext cx="4464496" cy="43068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 name="Picture 2">
              <a:extLst>
                <a:ext uri="{FF2B5EF4-FFF2-40B4-BE49-F238E27FC236}">
                  <a16:creationId xmlns:a16="http://schemas.microsoft.com/office/drawing/2014/main" id="{0522F014-BBD3-AF4A-9E92-4AA1C49239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5" y="3158013"/>
              <a:ext cx="3024337" cy="1851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a:extLst>
                <a:ext uri="{FF2B5EF4-FFF2-40B4-BE49-F238E27FC236}">
                  <a16:creationId xmlns:a16="http://schemas.microsoft.com/office/drawing/2014/main" id="{D178A435-04EC-CB44-A908-CA04EF10A8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1220635"/>
              <a:ext cx="3024336" cy="1832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952532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D6BB36-F8DF-434F-AA26-F634011BD976}"/>
              </a:ext>
            </a:extLst>
          </p:cNvPr>
          <p:cNvSpPr>
            <a:spLocks noGrp="1"/>
          </p:cNvSpPr>
          <p:nvPr>
            <p:ph type="title"/>
          </p:nvPr>
        </p:nvSpPr>
        <p:spPr/>
        <p:txBody>
          <a:bodyPr/>
          <a:lstStyle/>
          <a:p>
            <a:r>
              <a:rPr lang="ja-JP" altLang="en-US" sz="3200"/>
              <a:t>さいしょのプログラム おうようへん③</a:t>
            </a:r>
            <a:endParaRPr kumimoji="1" lang="ja-JP" altLang="en-US" sz="3200"/>
          </a:p>
        </p:txBody>
      </p:sp>
      <p:sp>
        <p:nvSpPr>
          <p:cNvPr id="3" name="コンテンツ プレースホルダー 2">
            <a:extLst>
              <a:ext uri="{FF2B5EF4-FFF2-40B4-BE49-F238E27FC236}">
                <a16:creationId xmlns:a16="http://schemas.microsoft.com/office/drawing/2014/main" id="{890ACC1D-033C-C841-99D0-4DCCABE9977B}"/>
              </a:ext>
            </a:extLst>
          </p:cNvPr>
          <p:cNvSpPr>
            <a:spLocks noGrp="1"/>
          </p:cNvSpPr>
          <p:nvPr>
            <p:ph idx="1"/>
          </p:nvPr>
        </p:nvSpPr>
        <p:spPr>
          <a:xfrm>
            <a:off x="5125448" y="1622364"/>
            <a:ext cx="3389902" cy="2691844"/>
          </a:xfrm>
        </p:spPr>
        <p:txBody>
          <a:bodyPr/>
          <a:lstStyle/>
          <a:p>
            <a:pPr marL="0" indent="0">
              <a:buNone/>
            </a:pPr>
            <a:r>
              <a:rPr lang="ja-JP" altLang="en-US"/>
              <a:t>見つけられたかな？</a:t>
            </a:r>
            <a:endParaRPr lang="en-US" altLang="ja-JP" dirty="0"/>
          </a:p>
        </p:txBody>
      </p:sp>
      <p:sp>
        <p:nvSpPr>
          <p:cNvPr id="4" name="スライド番号プレースホルダー 3">
            <a:extLst>
              <a:ext uri="{FF2B5EF4-FFF2-40B4-BE49-F238E27FC236}">
                <a16:creationId xmlns:a16="http://schemas.microsoft.com/office/drawing/2014/main" id="{5EA859F4-A16F-AF41-A10B-923E7FD80C47}"/>
              </a:ext>
            </a:extLst>
          </p:cNvPr>
          <p:cNvSpPr>
            <a:spLocks noGrp="1"/>
          </p:cNvSpPr>
          <p:nvPr>
            <p:ph type="sldNum" sz="quarter" idx="12"/>
          </p:nvPr>
        </p:nvSpPr>
        <p:spPr/>
        <p:txBody>
          <a:bodyPr/>
          <a:lstStyle/>
          <a:p>
            <a:fld id="{94996028-4936-4C92-A9A1-04585F7E9DD3}" type="slidenum">
              <a:rPr kumimoji="1" lang="ja-JP" altLang="en-US" smtClean="0"/>
              <a:pPr/>
              <a:t>28</a:t>
            </a:fld>
            <a:endParaRPr kumimoji="1" lang="ja-JP" altLang="en-US"/>
          </a:p>
        </p:txBody>
      </p:sp>
      <p:grpSp>
        <p:nvGrpSpPr>
          <p:cNvPr id="14" name="グループ化 13">
            <a:extLst>
              <a:ext uri="{FF2B5EF4-FFF2-40B4-BE49-F238E27FC236}">
                <a16:creationId xmlns:a16="http://schemas.microsoft.com/office/drawing/2014/main" id="{C09FA26C-6200-E840-9FA8-57C9AF2425A5}"/>
              </a:ext>
            </a:extLst>
          </p:cNvPr>
          <p:cNvGrpSpPr/>
          <p:nvPr/>
        </p:nvGrpSpPr>
        <p:grpSpPr>
          <a:xfrm>
            <a:off x="966464" y="1020494"/>
            <a:ext cx="3672104" cy="3542400"/>
            <a:chOff x="395536" y="2146532"/>
            <a:chExt cx="4464496" cy="4306804"/>
          </a:xfrm>
        </p:grpSpPr>
        <p:pic>
          <p:nvPicPr>
            <p:cNvPr id="11" name="Picture 2">
              <a:extLst>
                <a:ext uri="{FF2B5EF4-FFF2-40B4-BE49-F238E27FC236}">
                  <a16:creationId xmlns:a16="http://schemas.microsoft.com/office/drawing/2014/main" id="{90ED1AE7-9BC6-DB45-B7ED-6FC74423ECA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95536" y="2146532"/>
              <a:ext cx="4464496" cy="43068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2" name="Picture 2">
              <a:extLst>
                <a:ext uri="{FF2B5EF4-FFF2-40B4-BE49-F238E27FC236}">
                  <a16:creationId xmlns:a16="http://schemas.microsoft.com/office/drawing/2014/main" id="{EDD49646-CBB3-D340-8666-B16505F2CD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299934"/>
              <a:ext cx="3024337" cy="1851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a:extLst>
                <a:ext uri="{FF2B5EF4-FFF2-40B4-BE49-F238E27FC236}">
                  <a16:creationId xmlns:a16="http://schemas.microsoft.com/office/drawing/2014/main" id="{4A39438F-7AFC-E940-AA2B-993D697C36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5" y="2362556"/>
              <a:ext cx="3072044"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447691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D6BB36-F8DF-434F-AA26-F634011BD976}"/>
              </a:ext>
            </a:extLst>
          </p:cNvPr>
          <p:cNvSpPr>
            <a:spLocks noGrp="1"/>
          </p:cNvSpPr>
          <p:nvPr>
            <p:ph type="title"/>
          </p:nvPr>
        </p:nvSpPr>
        <p:spPr/>
        <p:txBody>
          <a:bodyPr/>
          <a:lstStyle/>
          <a:p>
            <a:r>
              <a:rPr lang="ja-JP" altLang="en-US" sz="3200"/>
              <a:t>さいしょのプログラム おうようへん④</a:t>
            </a:r>
            <a:endParaRPr kumimoji="1" lang="ja-JP" altLang="en-US" sz="3200"/>
          </a:p>
        </p:txBody>
      </p:sp>
      <p:sp>
        <p:nvSpPr>
          <p:cNvPr id="3" name="コンテンツ プレースホルダー 2">
            <a:extLst>
              <a:ext uri="{FF2B5EF4-FFF2-40B4-BE49-F238E27FC236}">
                <a16:creationId xmlns:a16="http://schemas.microsoft.com/office/drawing/2014/main" id="{890ACC1D-033C-C841-99D0-4DCCABE9977B}"/>
              </a:ext>
            </a:extLst>
          </p:cNvPr>
          <p:cNvSpPr>
            <a:spLocks noGrp="1"/>
          </p:cNvSpPr>
          <p:nvPr>
            <p:ph idx="1"/>
          </p:nvPr>
        </p:nvSpPr>
        <p:spPr>
          <a:xfrm>
            <a:off x="5125448" y="1622364"/>
            <a:ext cx="3389902" cy="2691844"/>
          </a:xfrm>
        </p:spPr>
        <p:txBody>
          <a:bodyPr/>
          <a:lstStyle/>
          <a:p>
            <a:pPr marL="0" indent="0">
              <a:buNone/>
            </a:pPr>
            <a:r>
              <a:rPr lang="ja-JP" altLang="en-US"/>
              <a:t>ならべたカードを</a:t>
            </a:r>
            <a:endParaRPr lang="en-US" altLang="ja-JP" dirty="0"/>
          </a:p>
          <a:p>
            <a:pPr marL="0" indent="0">
              <a:buNone/>
            </a:pPr>
            <a:r>
              <a:rPr lang="ja-JP" altLang="en-US"/>
              <a:t>うらがえすと</a:t>
            </a:r>
            <a:r>
              <a:rPr lang="en-US" altLang="ja-JP" dirty="0"/>
              <a:t>…</a:t>
            </a:r>
          </a:p>
        </p:txBody>
      </p:sp>
      <p:sp>
        <p:nvSpPr>
          <p:cNvPr id="4" name="スライド番号プレースホルダー 3">
            <a:extLst>
              <a:ext uri="{FF2B5EF4-FFF2-40B4-BE49-F238E27FC236}">
                <a16:creationId xmlns:a16="http://schemas.microsoft.com/office/drawing/2014/main" id="{5EA859F4-A16F-AF41-A10B-923E7FD80C47}"/>
              </a:ext>
            </a:extLst>
          </p:cNvPr>
          <p:cNvSpPr>
            <a:spLocks noGrp="1"/>
          </p:cNvSpPr>
          <p:nvPr>
            <p:ph type="sldNum" sz="quarter" idx="12"/>
          </p:nvPr>
        </p:nvSpPr>
        <p:spPr/>
        <p:txBody>
          <a:bodyPr/>
          <a:lstStyle/>
          <a:p>
            <a:fld id="{94996028-4936-4C92-A9A1-04585F7E9DD3}" type="slidenum">
              <a:rPr kumimoji="1" lang="ja-JP" altLang="en-US" smtClean="0"/>
              <a:pPr/>
              <a:t>29</a:t>
            </a:fld>
            <a:endParaRPr kumimoji="1" lang="ja-JP" altLang="en-US"/>
          </a:p>
        </p:txBody>
      </p:sp>
      <p:grpSp>
        <p:nvGrpSpPr>
          <p:cNvPr id="16" name="グループ化 15">
            <a:extLst>
              <a:ext uri="{FF2B5EF4-FFF2-40B4-BE49-F238E27FC236}">
                <a16:creationId xmlns:a16="http://schemas.microsoft.com/office/drawing/2014/main" id="{321F11E2-BEB1-5646-93BD-67DF291784A2}"/>
              </a:ext>
            </a:extLst>
          </p:cNvPr>
          <p:cNvGrpSpPr/>
          <p:nvPr/>
        </p:nvGrpSpPr>
        <p:grpSpPr>
          <a:xfrm>
            <a:off x="966464" y="989404"/>
            <a:ext cx="3672104" cy="3542400"/>
            <a:chOff x="395536" y="2060848"/>
            <a:chExt cx="4464496" cy="4306804"/>
          </a:xfrm>
        </p:grpSpPr>
        <p:pic>
          <p:nvPicPr>
            <p:cNvPr id="17" name="Picture 2">
              <a:extLst>
                <a:ext uri="{FF2B5EF4-FFF2-40B4-BE49-F238E27FC236}">
                  <a16:creationId xmlns:a16="http://schemas.microsoft.com/office/drawing/2014/main" id="{5E8F255B-4C42-5543-B76A-4628AA125B6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95536" y="2060848"/>
              <a:ext cx="4464496" cy="43068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8" name="Picture 8">
              <a:extLst>
                <a:ext uri="{FF2B5EF4-FFF2-40B4-BE49-F238E27FC236}">
                  <a16:creationId xmlns:a16="http://schemas.microsoft.com/office/drawing/2014/main" id="{F300BF91-49DF-674A-AE1F-D848F5D791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4293096"/>
              <a:ext cx="2931092" cy="180020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9" name="Picture 2">
              <a:extLst>
                <a:ext uri="{FF2B5EF4-FFF2-40B4-BE49-F238E27FC236}">
                  <a16:creationId xmlns:a16="http://schemas.microsoft.com/office/drawing/2014/main" id="{56C5E469-BE20-DB49-9CAE-54C76B1FFE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6964" y="2277949"/>
              <a:ext cx="2968475" cy="1826319"/>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0" name="テキスト ボックス 19">
              <a:extLst>
                <a:ext uri="{FF2B5EF4-FFF2-40B4-BE49-F238E27FC236}">
                  <a16:creationId xmlns:a16="http://schemas.microsoft.com/office/drawing/2014/main" id="{A4C0395F-D869-E74F-B584-3A845231627E}"/>
                </a:ext>
              </a:extLst>
            </p:cNvPr>
            <p:cNvSpPr txBox="1"/>
            <p:nvPr/>
          </p:nvSpPr>
          <p:spPr>
            <a:xfrm>
              <a:off x="1977615" y="2873046"/>
              <a:ext cx="2234338" cy="636124"/>
            </a:xfrm>
            <a:prstGeom prst="rect">
              <a:avLst/>
            </a:prstGeom>
            <a:solidFill>
              <a:schemeClr val="bg1"/>
            </a:solidFill>
          </p:spPr>
          <p:txBody>
            <a:bodyPr wrap="square" rtlCol="0">
              <a:spAutoFit/>
            </a:bodyPr>
            <a:lstStyle/>
            <a:p>
              <a:r>
                <a:rPr lang="en-US" altLang="ja-JP" sz="2800" b="1" dirty="0">
                  <a:latin typeface="Consolas" panose="020B0609020204030204" pitchFamily="49" charset="0"/>
                  <a:cs typeface="Arial" panose="020B0604020202020204" pitchFamily="34" charset="0"/>
                </a:rPr>
                <a:t>OUT 3,1</a:t>
              </a:r>
              <a:endParaRPr kumimoji="1" lang="ja-JP" altLang="en-US" sz="2800" b="1" dirty="0">
                <a:latin typeface="Consolas" panose="020B0609020204030204" pitchFamily="49" charset="0"/>
                <a:cs typeface="Arial" panose="020B0604020202020204" pitchFamily="34" charset="0"/>
              </a:endParaRPr>
            </a:p>
          </p:txBody>
        </p:sp>
      </p:grpSp>
    </p:spTree>
    <p:extLst>
      <p:ext uri="{BB962C8B-B14F-4D97-AF65-F5344CB8AC3E}">
        <p14:creationId xmlns:p14="http://schemas.microsoft.com/office/powerpoint/2010/main" val="3195327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D2E2CE-4BB4-8941-96CB-4EE975C5DC6F}"/>
              </a:ext>
            </a:extLst>
          </p:cNvPr>
          <p:cNvSpPr>
            <a:spLocks noGrp="1"/>
          </p:cNvSpPr>
          <p:nvPr>
            <p:ph type="title"/>
          </p:nvPr>
        </p:nvSpPr>
        <p:spPr/>
        <p:txBody>
          <a:bodyPr/>
          <a:lstStyle/>
          <a:p>
            <a:r>
              <a:rPr lang="ja-JP" altLang="en-US"/>
              <a:t>いまからやること</a:t>
            </a:r>
          </a:p>
        </p:txBody>
      </p:sp>
      <p:sp>
        <p:nvSpPr>
          <p:cNvPr id="4" name="コンテンツ プレースホルダー 3">
            <a:extLst>
              <a:ext uri="{FF2B5EF4-FFF2-40B4-BE49-F238E27FC236}">
                <a16:creationId xmlns:a16="http://schemas.microsoft.com/office/drawing/2014/main" id="{B821684F-28C4-7B4C-AE08-BAED2231CE17}"/>
              </a:ext>
            </a:extLst>
          </p:cNvPr>
          <p:cNvSpPr>
            <a:spLocks noGrp="1"/>
          </p:cNvSpPr>
          <p:nvPr>
            <p:ph idx="1"/>
          </p:nvPr>
        </p:nvSpPr>
        <p:spPr/>
        <p:txBody>
          <a:bodyPr/>
          <a:lstStyle/>
          <a:p>
            <a:r>
              <a:rPr lang="ja-JP" altLang="en-US"/>
              <a:t>コンピューターで信号機（しんごうき）を</a:t>
            </a:r>
            <a:endParaRPr lang="en-US" altLang="ja-JP" dirty="0"/>
          </a:p>
          <a:p>
            <a:pPr marL="0" indent="0">
              <a:buNone/>
            </a:pPr>
            <a:r>
              <a:rPr lang="ja-JP" altLang="en-US"/>
              <a:t> ひからせるための「プログラム」を</a:t>
            </a:r>
            <a:endParaRPr lang="en-US" altLang="ja-JP" dirty="0"/>
          </a:p>
          <a:p>
            <a:pPr marL="0" indent="0">
              <a:buNone/>
            </a:pPr>
            <a:r>
              <a:rPr lang="ja-JP" altLang="en-US"/>
              <a:t> つくってもらいます。</a:t>
            </a:r>
          </a:p>
        </p:txBody>
      </p:sp>
      <p:sp>
        <p:nvSpPr>
          <p:cNvPr id="3" name="スライド番号プレースホルダー 2">
            <a:extLst>
              <a:ext uri="{FF2B5EF4-FFF2-40B4-BE49-F238E27FC236}">
                <a16:creationId xmlns:a16="http://schemas.microsoft.com/office/drawing/2014/main" id="{5A2FCD8D-30A8-6942-8CF6-1EF16641567E}"/>
              </a:ext>
            </a:extLst>
          </p:cNvPr>
          <p:cNvSpPr>
            <a:spLocks noGrp="1"/>
          </p:cNvSpPr>
          <p:nvPr>
            <p:ph type="sldNum" sz="quarter" idx="12"/>
          </p:nvPr>
        </p:nvSpPr>
        <p:spPr/>
        <p:txBody>
          <a:bodyPr/>
          <a:lstStyle/>
          <a:p>
            <a:fld id="{94996028-4936-4C92-A9A1-04585F7E9DD3}" type="slidenum">
              <a:rPr kumimoji="1" lang="ja-JP" altLang="en-US" smtClean="0"/>
              <a:pPr/>
              <a:t>3</a:t>
            </a:fld>
            <a:endParaRPr kumimoji="1" lang="ja-JP" altLang="en-US"/>
          </a:p>
        </p:txBody>
      </p:sp>
      <p:pic>
        <p:nvPicPr>
          <p:cNvPr id="7" name="図 6">
            <a:extLst>
              <a:ext uri="{FF2B5EF4-FFF2-40B4-BE49-F238E27FC236}">
                <a16:creationId xmlns:a16="http://schemas.microsoft.com/office/drawing/2014/main" id="{BDF43767-4F66-BD4B-991D-C324E9C36C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048" y="2069468"/>
            <a:ext cx="7003903" cy="2661483"/>
          </a:xfrm>
          <a:prstGeom prst="rect">
            <a:avLst/>
          </a:prstGeom>
        </p:spPr>
      </p:pic>
    </p:spTree>
    <p:extLst>
      <p:ext uri="{BB962C8B-B14F-4D97-AF65-F5344CB8AC3E}">
        <p14:creationId xmlns:p14="http://schemas.microsoft.com/office/powerpoint/2010/main" val="4271355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4996028-4936-4C92-A9A1-04585F7E9DD3}" type="slidenum">
              <a:rPr kumimoji="1" lang="ja-JP" altLang="en-US" sz="1200" b="0" i="0" u="none" strike="noStrike" kern="1200" cap="none" spc="0" normalizeH="0" baseline="0" noProof="0" smtClean="0">
                <a:ln>
                  <a:noFill/>
                </a:ln>
                <a:solidFill>
                  <a:srgbClr val="000000">
                    <a:tint val="75000"/>
                  </a:srgbClr>
                </a:solidFill>
                <a:effectLst/>
                <a:uLnTx/>
                <a:uFillTx/>
                <a:latin typeface="Calibri"/>
                <a:ea typeface="ＭＳ Ｐゴシック" panose="020B0600070205080204" pitchFamily="34"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a:ln>
                <a:noFill/>
              </a:ln>
              <a:solidFill>
                <a:srgbClr val="000000">
                  <a:tint val="75000"/>
                </a:srgbClr>
              </a:solidFill>
              <a:effectLst/>
              <a:uLnTx/>
              <a:uFillTx/>
              <a:latin typeface="Calibri"/>
              <a:ea typeface="ＭＳ Ｐゴシック" panose="020B0600070205080204" pitchFamily="34" charset="-128"/>
              <a:cs typeface="+mn-cs"/>
            </a:endParaRPr>
          </a:p>
        </p:txBody>
      </p:sp>
      <p:sp>
        <p:nvSpPr>
          <p:cNvPr id="2" name="タイトル 1"/>
          <p:cNvSpPr>
            <a:spLocks noGrp="1"/>
          </p:cNvSpPr>
          <p:nvPr>
            <p:ph type="title"/>
          </p:nvPr>
        </p:nvSpPr>
        <p:spPr>
          <a:prstGeom prst="rect">
            <a:avLst/>
          </a:prstGeom>
        </p:spPr>
        <p:txBody>
          <a:bodyPr>
            <a:normAutofit fontScale="90000"/>
          </a:bodyPr>
          <a:lstStyle/>
          <a:p>
            <a:r>
              <a:rPr kumimoji="1" lang="ja-JP" altLang="en-US" dirty="0"/>
              <a:t>プログラムのしゅうせい</a:t>
            </a:r>
          </a:p>
        </p:txBody>
      </p:sp>
      <p:sp>
        <p:nvSpPr>
          <p:cNvPr id="6" name="テキスト プレースホルダー 5">
            <a:extLst>
              <a:ext uri="{FF2B5EF4-FFF2-40B4-BE49-F238E27FC236}">
                <a16:creationId xmlns:a16="http://schemas.microsoft.com/office/drawing/2014/main" id="{16C94873-BF3E-A640-BAE0-E04F6788D302}"/>
              </a:ext>
            </a:extLst>
          </p:cNvPr>
          <p:cNvSpPr>
            <a:spLocks noGrp="1"/>
          </p:cNvSpPr>
          <p:nvPr>
            <p:ph type="body" sz="quarter" idx="14"/>
          </p:nvPr>
        </p:nvSpPr>
        <p:spPr>
          <a:xfrm>
            <a:off x="1043608" y="896553"/>
            <a:ext cx="1581062" cy="977918"/>
          </a:xfrm>
          <a:prstGeom prst="rect">
            <a:avLst/>
          </a:prstGeom>
        </p:spPr>
        <p:txBody>
          <a:bodyPr/>
          <a:lstStyle/>
          <a:p>
            <a:r>
              <a:rPr lang="en-US" altLang="ja-JP" sz="1400" dirty="0"/>
              <a:t>10 OUT</a:t>
            </a:r>
            <a:r>
              <a:rPr lang="ja-JP" altLang="en-US" sz="1400"/>
              <a:t> </a:t>
            </a:r>
            <a:r>
              <a:rPr lang="en-US" altLang="ja-JP" sz="1400" dirty="0"/>
              <a:t>3,1 |</a:t>
            </a:r>
          </a:p>
          <a:p>
            <a:endParaRPr lang="ja-JP" altLang="en-US"/>
          </a:p>
        </p:txBody>
      </p:sp>
      <p:sp>
        <p:nvSpPr>
          <p:cNvPr id="9" name="コンテンツ プレースホルダ 2"/>
          <p:cNvSpPr txBox="1">
            <a:spLocks/>
          </p:cNvSpPr>
          <p:nvPr/>
        </p:nvSpPr>
        <p:spPr>
          <a:xfrm>
            <a:off x="858647" y="2859355"/>
            <a:ext cx="7848587" cy="172819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★しゅうせいのルール</a:t>
            </a:r>
            <a:endParaRPr kumimoji="1" lang="en-US" altLang="ja-JP"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1" lang="ja-JP" altLang="en-US"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「やじるし」キーでカーソル（ちかちか）をしゅうせいしたいうしろに</a:t>
            </a:r>
            <a:endParaRPr kumimoji="1" lang="en-US" altLang="ja-JP"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　　　いどう       </a:t>
            </a:r>
            <a:endParaRPr kumimoji="1" lang="en-US" altLang="ja-JP"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2.</a:t>
            </a:r>
            <a:r>
              <a:rPr kumimoji="1" lang="ja-JP" altLang="en-US"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 けすには「バックスペース」キー　　　　をおす</a:t>
            </a:r>
            <a:endParaRPr kumimoji="1" lang="en-US" altLang="ja-JP"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3.</a:t>
            </a:r>
            <a:r>
              <a:rPr kumimoji="1" lang="ja-JP" altLang="en-US"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 あたらしいもじをにゅうりょくして、</a:t>
            </a:r>
            <a:endParaRPr kumimoji="1" lang="en-US" altLang="ja-JP"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　　おわりには「</a:t>
            </a:r>
            <a:r>
              <a:rPr kumimoji="1" lang="en-US" altLang="ja-JP"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Enter</a:t>
            </a:r>
            <a:r>
              <a:rPr kumimoji="1" lang="ja-JP" altLang="en-US"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」キー　　　　をにゅうりょくしよう</a:t>
            </a:r>
            <a:endParaRPr kumimoji="1" lang="en-US" altLang="ja-JP"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endParaRPr>
          </a:p>
        </p:txBody>
      </p:sp>
      <p:sp>
        <p:nvSpPr>
          <p:cNvPr id="13" name="角丸四角形吹き出し 12"/>
          <p:cNvSpPr/>
          <p:nvPr/>
        </p:nvSpPr>
        <p:spPr>
          <a:xfrm>
            <a:off x="2699792" y="890479"/>
            <a:ext cx="6120680" cy="1580968"/>
          </a:xfrm>
          <a:prstGeom prst="wedgeRoundRectCallout">
            <a:avLst>
              <a:gd name="adj1" fmla="val -56554"/>
              <a:gd name="adj2" fmla="val -44473"/>
              <a:gd name="adj3" fmla="val 16667"/>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かえたいところだけをしゅうせい</a:t>
            </a:r>
            <a:endParaRPr kumimoji="1" lang="en-US" altLang="ja-JP" sz="20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①　</a:t>
            </a:r>
            <a:r>
              <a:rPr kumimoji="1" lang="ja-JP" altLang="en-US" sz="1800" b="0" i="0" u="none" strike="noStrike" kern="1200" cap="none" spc="0" normalizeH="0" baseline="0" noProof="0" dirty="0" err="1">
                <a:ln>
                  <a:noFill/>
                </a:ln>
                <a:solidFill>
                  <a:srgbClr val="000000"/>
                </a:solidFill>
                <a:effectLst/>
                <a:uLnTx/>
                <a:uFillTx/>
                <a:latin typeface="Calibri"/>
                <a:ea typeface="ＭＳ Ｐゴシック" panose="020B0600070205080204" pitchFamily="34" charset="-128"/>
                <a:cs typeface="+mn-cs"/>
              </a:rPr>
              <a:t>やじるしで</a:t>
            </a:r>
            <a:r>
              <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カーソルをうごかして、けしたいもじのうしろに</a:t>
            </a:r>
            <a:endParaRPr kumimoji="1" lang="en-US" altLang="ja-JP"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②　「</a:t>
            </a:r>
            <a:r>
              <a:rPr kumimoji="1" lang="en-US" altLang="ja-JP"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Back space</a:t>
            </a:r>
            <a:r>
              <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」でもじをけして、あたらしいもじをにゅうりょく</a:t>
            </a:r>
            <a:endParaRPr kumimoji="1" lang="en-US" altLang="ja-JP"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③　かえたところで「</a:t>
            </a:r>
            <a:r>
              <a:rPr kumimoji="1" lang="en-US" altLang="ja-JP"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Enter</a:t>
            </a:r>
            <a:r>
              <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a:t>
            </a:r>
            <a:endParaRPr kumimoji="1" lang="en-US" altLang="ja-JP"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④　</a:t>
            </a:r>
            <a:r>
              <a:rPr kumimoji="1" lang="en-US" altLang="ja-JP"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RUN</a:t>
            </a:r>
            <a:r>
              <a:rPr kumimoji="1" lang="ja-JP" altLang="en-US" sz="1800" b="0" i="0" u="none" strike="noStrike" kern="1200" cap="none" spc="0" normalizeH="0" baseline="0" noProof="0" dirty="0" err="1">
                <a:ln>
                  <a:noFill/>
                </a:ln>
                <a:solidFill>
                  <a:srgbClr val="000000"/>
                </a:solidFill>
                <a:effectLst/>
                <a:uLnTx/>
                <a:uFillTx/>
                <a:latin typeface="Calibri"/>
                <a:ea typeface="ＭＳ Ｐゴシック" panose="020B0600070205080204" pitchFamily="34" charset="-128"/>
                <a:cs typeface="+mn-cs"/>
              </a:rPr>
              <a:t>のぎょ</a:t>
            </a:r>
            <a:r>
              <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うで、もういちど「</a:t>
            </a:r>
            <a:r>
              <a:rPr kumimoji="1" lang="en-US" altLang="ja-JP"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Enter</a:t>
            </a:r>
            <a:r>
              <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a:t>
            </a:r>
          </a:p>
        </p:txBody>
      </p:sp>
      <p:pic>
        <p:nvPicPr>
          <p:cNvPr id="4" name="図 3">
            <a:extLst>
              <a:ext uri="{FF2B5EF4-FFF2-40B4-BE49-F238E27FC236}">
                <a16:creationId xmlns:a16="http://schemas.microsoft.com/office/drawing/2014/main" id="{9458C66D-9879-7FAD-5F5E-A2E509826793}"/>
              </a:ext>
            </a:extLst>
          </p:cNvPr>
          <p:cNvPicPr>
            <a:picLocks noChangeAspect="1"/>
          </p:cNvPicPr>
          <p:nvPr/>
        </p:nvPicPr>
        <p:blipFill>
          <a:blip r:embed="rId2"/>
          <a:stretch>
            <a:fillRect/>
          </a:stretch>
        </p:blipFill>
        <p:spPr>
          <a:xfrm>
            <a:off x="3203848" y="4236348"/>
            <a:ext cx="284140" cy="287605"/>
          </a:xfrm>
          <a:prstGeom prst="rect">
            <a:avLst/>
          </a:prstGeom>
        </p:spPr>
      </p:pic>
      <p:grpSp>
        <p:nvGrpSpPr>
          <p:cNvPr id="12" name="グループ化 11">
            <a:extLst>
              <a:ext uri="{FF2B5EF4-FFF2-40B4-BE49-F238E27FC236}">
                <a16:creationId xmlns:a16="http://schemas.microsoft.com/office/drawing/2014/main" id="{B036B66F-8876-1D45-FE46-2C8910453F09}"/>
              </a:ext>
            </a:extLst>
          </p:cNvPr>
          <p:cNvGrpSpPr/>
          <p:nvPr/>
        </p:nvGrpSpPr>
        <p:grpSpPr>
          <a:xfrm>
            <a:off x="3707904" y="3651870"/>
            <a:ext cx="284140" cy="284140"/>
            <a:chOff x="3549516" y="4241253"/>
            <a:chExt cx="284140" cy="284140"/>
          </a:xfrm>
        </p:grpSpPr>
        <p:sp>
          <p:nvSpPr>
            <p:cNvPr id="10" name="正方形/長方形 9">
              <a:extLst>
                <a:ext uri="{FF2B5EF4-FFF2-40B4-BE49-F238E27FC236}">
                  <a16:creationId xmlns:a16="http://schemas.microsoft.com/office/drawing/2014/main" id="{E4F7B338-DA7E-A561-5CD5-0F1C87F7B0C4}"/>
                </a:ext>
              </a:extLst>
            </p:cNvPr>
            <p:cNvSpPr/>
            <p:nvPr/>
          </p:nvSpPr>
          <p:spPr>
            <a:xfrm>
              <a:off x="3549516" y="4241253"/>
              <a:ext cx="284140" cy="284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左矢印 10">
              <a:extLst>
                <a:ext uri="{FF2B5EF4-FFF2-40B4-BE49-F238E27FC236}">
                  <a16:creationId xmlns:a16="http://schemas.microsoft.com/office/drawing/2014/main" id="{6E76B03B-662A-E2AB-4AA7-7367C0C2B638}"/>
                </a:ext>
              </a:extLst>
            </p:cNvPr>
            <p:cNvSpPr/>
            <p:nvPr/>
          </p:nvSpPr>
          <p:spPr>
            <a:xfrm>
              <a:off x="3625161" y="4371950"/>
              <a:ext cx="121849" cy="45719"/>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35C141B1-719E-4902-906B-6866DACC1DCA}"/>
                </a:ext>
              </a:extLst>
            </p:cNvPr>
            <p:cNvSpPr/>
            <p:nvPr/>
          </p:nvSpPr>
          <p:spPr>
            <a:xfrm>
              <a:off x="3569186" y="4261915"/>
              <a:ext cx="244800" cy="24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D26D910-DD79-DE43-B052-F8F46B45EFB8}"/>
              </a:ext>
            </a:extLst>
          </p:cNvPr>
          <p:cNvSpPr>
            <a:spLocks noGrp="1"/>
          </p:cNvSpPr>
          <p:nvPr>
            <p:ph type="sldNum" sz="quarter" idx="12"/>
          </p:nvPr>
        </p:nvSpPr>
        <p:spPr/>
        <p:txBody>
          <a:bodyPr/>
          <a:lstStyle/>
          <a:p>
            <a:fld id="{94996028-4936-4C92-A9A1-04585F7E9DD3}" type="slidenum">
              <a:rPr kumimoji="1" lang="ja-JP" altLang="en-US" smtClean="0"/>
              <a:pPr/>
              <a:t>31</a:t>
            </a:fld>
            <a:endParaRPr kumimoji="1" lang="ja-JP" altLang="en-US"/>
          </a:p>
        </p:txBody>
      </p:sp>
      <p:sp>
        <p:nvSpPr>
          <p:cNvPr id="5" name="タイトル 4">
            <a:extLst>
              <a:ext uri="{FF2B5EF4-FFF2-40B4-BE49-F238E27FC236}">
                <a16:creationId xmlns:a16="http://schemas.microsoft.com/office/drawing/2014/main" id="{677731B6-FCDE-D54E-BA57-D43C0799143B}"/>
              </a:ext>
            </a:extLst>
          </p:cNvPr>
          <p:cNvSpPr>
            <a:spLocks noGrp="1"/>
          </p:cNvSpPr>
          <p:nvPr>
            <p:ph type="title"/>
          </p:nvPr>
        </p:nvSpPr>
        <p:spPr/>
        <p:txBody>
          <a:bodyPr/>
          <a:lstStyle/>
          <a:p>
            <a:r>
              <a:rPr lang="ja-JP" altLang="en-US"/>
              <a:t>指導のポイント</a:t>
            </a:r>
          </a:p>
        </p:txBody>
      </p:sp>
      <p:grpSp>
        <p:nvGrpSpPr>
          <p:cNvPr id="20" name="グループ化 19">
            <a:extLst>
              <a:ext uri="{FF2B5EF4-FFF2-40B4-BE49-F238E27FC236}">
                <a16:creationId xmlns:a16="http://schemas.microsoft.com/office/drawing/2014/main" id="{9D51D02F-BE63-6443-B557-FB19B8F66E32}"/>
              </a:ext>
            </a:extLst>
          </p:cNvPr>
          <p:cNvGrpSpPr/>
          <p:nvPr/>
        </p:nvGrpSpPr>
        <p:grpSpPr>
          <a:xfrm>
            <a:off x="1259632" y="2001855"/>
            <a:ext cx="6192688" cy="1997850"/>
            <a:chOff x="1043608" y="2708920"/>
            <a:chExt cx="6894963" cy="2224414"/>
          </a:xfrm>
        </p:grpSpPr>
        <p:pic>
          <p:nvPicPr>
            <p:cNvPr id="21"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C3C36A32-04B5-F14E-A55E-A83B6B42E163}"/>
                </a:ext>
              </a:extLst>
            </p:cNvPr>
            <p:cNvPicPr>
              <a:picLocks noChangeAspect="1" noChangeArrowheads="1"/>
            </p:cNvPicPr>
            <p:nvPr/>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1043608" y="2708920"/>
              <a:ext cx="3444183" cy="2224414"/>
            </a:xfrm>
            <a:prstGeom prst="rect">
              <a:avLst/>
            </a:prstGeom>
            <a:noFill/>
            <a:extLst>
              <a:ext uri="{909E8E84-426E-40DD-AFC4-6F175D3DCCD1}">
                <a14:hiddenFill xmlns:a14="http://schemas.microsoft.com/office/drawing/2010/main">
                  <a:solidFill>
                    <a:srgbClr val="FFFFFF"/>
                  </a:solidFill>
                </a14:hiddenFill>
              </a:ext>
            </a:extLst>
          </p:spPr>
        </p:pic>
        <p:sp>
          <p:nvSpPr>
            <p:cNvPr id="22" name="テキスト ボックス 21">
              <a:extLst>
                <a:ext uri="{FF2B5EF4-FFF2-40B4-BE49-F238E27FC236}">
                  <a16:creationId xmlns:a16="http://schemas.microsoft.com/office/drawing/2014/main" id="{26712D00-01D1-DA4E-8CD2-4A3F68BD62B6}"/>
                </a:ext>
              </a:extLst>
            </p:cNvPr>
            <p:cNvSpPr txBox="1"/>
            <p:nvPr/>
          </p:nvSpPr>
          <p:spPr>
            <a:xfrm>
              <a:off x="1259632" y="2887921"/>
              <a:ext cx="2664296" cy="193899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10 OUT 1,1</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RUN</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OK</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10 OUT 2,1</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RUN</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OK</a:t>
              </a:r>
            </a:p>
          </p:txBody>
        </p:sp>
        <p:sp>
          <p:nvSpPr>
            <p:cNvPr id="23" name="正方形/長方形 22">
              <a:extLst>
                <a:ext uri="{FF2B5EF4-FFF2-40B4-BE49-F238E27FC236}">
                  <a16:creationId xmlns:a16="http://schemas.microsoft.com/office/drawing/2014/main" id="{591BB524-DD49-EF40-971C-22B488A2BF59}"/>
                </a:ext>
              </a:extLst>
            </p:cNvPr>
            <p:cNvSpPr/>
            <p:nvPr/>
          </p:nvSpPr>
          <p:spPr>
            <a:xfrm>
              <a:off x="5292080" y="2818211"/>
              <a:ext cx="2646491" cy="787374"/>
            </a:xfrm>
            <a:prstGeom prst="rect">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10 OUT1,1</a:t>
              </a:r>
            </a:p>
          </p:txBody>
        </p:sp>
        <p:cxnSp>
          <p:nvCxnSpPr>
            <p:cNvPr id="24" name="直線矢印コネクタ 23">
              <a:extLst>
                <a:ext uri="{FF2B5EF4-FFF2-40B4-BE49-F238E27FC236}">
                  <a16:creationId xmlns:a16="http://schemas.microsoft.com/office/drawing/2014/main" id="{44CD6BF9-1889-734E-97D3-11CAF0529288}"/>
                </a:ext>
              </a:extLst>
            </p:cNvPr>
            <p:cNvCxnSpPr/>
            <p:nvPr/>
          </p:nvCxnSpPr>
          <p:spPr>
            <a:xfrm>
              <a:off x="2882614" y="3068960"/>
              <a:ext cx="2481474" cy="58045"/>
            </a:xfrm>
            <a:prstGeom prst="straightConnector1">
              <a:avLst/>
            </a:prstGeom>
            <a:noFill/>
            <a:ln w="41275" cap="flat" cmpd="sng" algn="ctr">
              <a:solidFill>
                <a:srgbClr val="5B9BD5"/>
              </a:solidFill>
              <a:prstDash val="solid"/>
              <a:miter lim="800000"/>
              <a:tailEnd type="triangle"/>
            </a:ln>
            <a:effectLst/>
          </p:spPr>
        </p:cxnSp>
        <p:sp>
          <p:nvSpPr>
            <p:cNvPr id="25" name="角丸四角形 24">
              <a:extLst>
                <a:ext uri="{FF2B5EF4-FFF2-40B4-BE49-F238E27FC236}">
                  <a16:creationId xmlns:a16="http://schemas.microsoft.com/office/drawing/2014/main" id="{80B8E4E9-B721-3643-8D5C-21DB530BDD7F}"/>
                </a:ext>
              </a:extLst>
            </p:cNvPr>
            <p:cNvSpPr/>
            <p:nvPr/>
          </p:nvSpPr>
          <p:spPr>
            <a:xfrm>
              <a:off x="3419872" y="2942951"/>
              <a:ext cx="1067919" cy="380551"/>
            </a:xfrm>
            <a:prstGeom prst="roundRect">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エンター</a:t>
              </a:r>
            </a:p>
          </p:txBody>
        </p:sp>
        <p:cxnSp>
          <p:nvCxnSpPr>
            <p:cNvPr id="26" name="直線矢印コネクタ 25">
              <a:extLst>
                <a:ext uri="{FF2B5EF4-FFF2-40B4-BE49-F238E27FC236}">
                  <a16:creationId xmlns:a16="http://schemas.microsoft.com/office/drawing/2014/main" id="{B443CB98-5B60-AB4F-976F-BFF4DF78B3AE}"/>
                </a:ext>
              </a:extLst>
            </p:cNvPr>
            <p:cNvCxnSpPr/>
            <p:nvPr/>
          </p:nvCxnSpPr>
          <p:spPr>
            <a:xfrm>
              <a:off x="2051720" y="3483924"/>
              <a:ext cx="3240360" cy="0"/>
            </a:xfrm>
            <a:prstGeom prst="straightConnector1">
              <a:avLst/>
            </a:prstGeom>
            <a:noFill/>
            <a:ln w="41275" cap="flat" cmpd="sng" algn="ctr">
              <a:solidFill>
                <a:srgbClr val="5B9BD5"/>
              </a:solidFill>
              <a:prstDash val="solid"/>
              <a:miter lim="800000"/>
              <a:tailEnd type="triangle"/>
            </a:ln>
            <a:effectLst/>
          </p:spPr>
        </p:cxnSp>
        <p:sp>
          <p:nvSpPr>
            <p:cNvPr id="27" name="角丸四角形 26">
              <a:extLst>
                <a:ext uri="{FF2B5EF4-FFF2-40B4-BE49-F238E27FC236}">
                  <a16:creationId xmlns:a16="http://schemas.microsoft.com/office/drawing/2014/main" id="{94338B9B-BA4F-C140-958D-A26783926576}"/>
                </a:ext>
              </a:extLst>
            </p:cNvPr>
            <p:cNvSpPr/>
            <p:nvPr/>
          </p:nvSpPr>
          <p:spPr>
            <a:xfrm>
              <a:off x="2282007" y="3306006"/>
              <a:ext cx="1004571" cy="325116"/>
            </a:xfrm>
            <a:prstGeom prst="roundRect">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実行</a:t>
              </a:r>
              <a:endParaRPr kumimoji="0" lang="en-US" altLang="ja-JP" sz="16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28" name="正方形/長方形 27">
              <a:extLst>
                <a:ext uri="{FF2B5EF4-FFF2-40B4-BE49-F238E27FC236}">
                  <a16:creationId xmlns:a16="http://schemas.microsoft.com/office/drawing/2014/main" id="{E8B26071-D744-2741-A404-B69B29E1B8BD}"/>
                </a:ext>
              </a:extLst>
            </p:cNvPr>
            <p:cNvSpPr/>
            <p:nvPr/>
          </p:nvSpPr>
          <p:spPr>
            <a:xfrm>
              <a:off x="5292080" y="3789041"/>
              <a:ext cx="2646491" cy="787374"/>
            </a:xfrm>
            <a:prstGeom prst="rect">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10 OUT2,1</a:t>
              </a:r>
            </a:p>
          </p:txBody>
        </p:sp>
        <p:cxnSp>
          <p:nvCxnSpPr>
            <p:cNvPr id="29" name="直線矢印コネクタ 28">
              <a:extLst>
                <a:ext uri="{FF2B5EF4-FFF2-40B4-BE49-F238E27FC236}">
                  <a16:creationId xmlns:a16="http://schemas.microsoft.com/office/drawing/2014/main" id="{B689C1B9-5846-704E-9D7F-64DCF85408F6}"/>
                </a:ext>
              </a:extLst>
            </p:cNvPr>
            <p:cNvCxnSpPr/>
            <p:nvPr/>
          </p:nvCxnSpPr>
          <p:spPr>
            <a:xfrm>
              <a:off x="2810606" y="3946958"/>
              <a:ext cx="2481474" cy="58045"/>
            </a:xfrm>
            <a:prstGeom prst="straightConnector1">
              <a:avLst/>
            </a:prstGeom>
            <a:noFill/>
            <a:ln w="41275" cap="flat" cmpd="sng" algn="ctr">
              <a:solidFill>
                <a:srgbClr val="5B9BD5"/>
              </a:solidFill>
              <a:prstDash val="solid"/>
              <a:miter lim="800000"/>
              <a:tailEnd type="triangle"/>
            </a:ln>
            <a:effectLst/>
          </p:spPr>
        </p:cxnSp>
        <p:sp>
          <p:nvSpPr>
            <p:cNvPr id="30" name="角丸四角形 29">
              <a:extLst>
                <a:ext uri="{FF2B5EF4-FFF2-40B4-BE49-F238E27FC236}">
                  <a16:creationId xmlns:a16="http://schemas.microsoft.com/office/drawing/2014/main" id="{2EB3C108-B244-6247-9C71-579178EEA224}"/>
                </a:ext>
              </a:extLst>
            </p:cNvPr>
            <p:cNvSpPr/>
            <p:nvPr/>
          </p:nvSpPr>
          <p:spPr>
            <a:xfrm>
              <a:off x="3347864" y="3820949"/>
              <a:ext cx="1067919" cy="380551"/>
            </a:xfrm>
            <a:prstGeom prst="roundRect">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エンター</a:t>
              </a:r>
            </a:p>
          </p:txBody>
        </p:sp>
        <p:cxnSp>
          <p:nvCxnSpPr>
            <p:cNvPr id="31" name="直線矢印コネクタ 30">
              <a:extLst>
                <a:ext uri="{FF2B5EF4-FFF2-40B4-BE49-F238E27FC236}">
                  <a16:creationId xmlns:a16="http://schemas.microsoft.com/office/drawing/2014/main" id="{73F04AC9-1832-C847-9150-88AF6613BD8B}"/>
                </a:ext>
              </a:extLst>
            </p:cNvPr>
            <p:cNvCxnSpPr/>
            <p:nvPr/>
          </p:nvCxnSpPr>
          <p:spPr>
            <a:xfrm>
              <a:off x="1979712" y="4361922"/>
              <a:ext cx="3240360" cy="0"/>
            </a:xfrm>
            <a:prstGeom prst="straightConnector1">
              <a:avLst/>
            </a:prstGeom>
            <a:noFill/>
            <a:ln w="41275" cap="flat" cmpd="sng" algn="ctr">
              <a:solidFill>
                <a:srgbClr val="5B9BD5"/>
              </a:solidFill>
              <a:prstDash val="solid"/>
              <a:miter lim="800000"/>
              <a:tailEnd type="triangle"/>
            </a:ln>
            <a:effectLst/>
          </p:spPr>
        </p:cxnSp>
        <p:sp>
          <p:nvSpPr>
            <p:cNvPr id="32" name="角丸四角形 31">
              <a:extLst>
                <a:ext uri="{FF2B5EF4-FFF2-40B4-BE49-F238E27FC236}">
                  <a16:creationId xmlns:a16="http://schemas.microsoft.com/office/drawing/2014/main" id="{0724EEBE-D0A1-CC41-A647-2FBE6C08C405}"/>
                </a:ext>
              </a:extLst>
            </p:cNvPr>
            <p:cNvSpPr/>
            <p:nvPr/>
          </p:nvSpPr>
          <p:spPr>
            <a:xfrm>
              <a:off x="2209999" y="4184004"/>
              <a:ext cx="1004571" cy="325116"/>
            </a:xfrm>
            <a:prstGeom prst="roundRect">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実行</a:t>
              </a:r>
              <a:endParaRPr kumimoji="0" lang="en-US" altLang="ja-JP" sz="16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33" name="テキスト ボックス 32">
            <a:extLst>
              <a:ext uri="{FF2B5EF4-FFF2-40B4-BE49-F238E27FC236}">
                <a16:creationId xmlns:a16="http://schemas.microsoft.com/office/drawing/2014/main" id="{DD5B542B-4EB0-984D-B446-9B29ACB55700}"/>
              </a:ext>
            </a:extLst>
          </p:cNvPr>
          <p:cNvSpPr txBox="1"/>
          <p:nvPr/>
        </p:nvSpPr>
        <p:spPr>
          <a:xfrm>
            <a:off x="768657" y="1259665"/>
            <a:ext cx="7704856" cy="646331"/>
          </a:xfrm>
          <a:prstGeom prst="rect">
            <a:avLst/>
          </a:prstGeom>
          <a:noFill/>
        </p:spPr>
        <p:txBody>
          <a:bodyPr wrap="square" rtlCol="0">
            <a:spAutoFit/>
          </a:bodyPr>
          <a:lstStyle/>
          <a:p>
            <a:r>
              <a:rPr lang="ja-JP" altLang="en-US" dirty="0"/>
              <a:t>同じ行のプログラムが</a:t>
            </a:r>
            <a:r>
              <a:rPr lang="en-US" altLang="ja-JP" dirty="0"/>
              <a:t>2</a:t>
            </a:r>
            <a:r>
              <a:rPr lang="ja-JP" altLang="en-US" dirty="0"/>
              <a:t>行あった場合、最後にエンターを押した行がメモリに記憶されているので、その行が実行されます。</a:t>
            </a:r>
            <a:endParaRPr kumimoji="1" lang="ja-JP" altLang="en-US" dirty="0"/>
          </a:p>
        </p:txBody>
      </p:sp>
      <p:sp>
        <p:nvSpPr>
          <p:cNvPr id="34" name="テキスト ボックス 33">
            <a:extLst>
              <a:ext uri="{FF2B5EF4-FFF2-40B4-BE49-F238E27FC236}">
                <a16:creationId xmlns:a16="http://schemas.microsoft.com/office/drawing/2014/main" id="{2A9A5277-5563-3E48-9F0E-FAE406FC7593}"/>
              </a:ext>
            </a:extLst>
          </p:cNvPr>
          <p:cNvSpPr txBox="1"/>
          <p:nvPr/>
        </p:nvSpPr>
        <p:spPr>
          <a:xfrm>
            <a:off x="760310" y="4092411"/>
            <a:ext cx="7704856" cy="646331"/>
          </a:xfrm>
          <a:prstGeom prst="rect">
            <a:avLst/>
          </a:prstGeom>
          <a:noFill/>
        </p:spPr>
        <p:txBody>
          <a:bodyPr wrap="square" rtlCol="0">
            <a:spAutoFit/>
          </a:bodyPr>
          <a:lstStyle/>
          <a:p>
            <a:r>
              <a:rPr kumimoji="1" lang="ja-JP" altLang="en-US" dirty="0"/>
              <a:t>したがって、プログラムを修正するときは画面上の古い行を消さずに新しい行を入力して、エンターを押すことでプログラムを書き換えることができます。</a:t>
            </a:r>
          </a:p>
        </p:txBody>
      </p:sp>
    </p:spTree>
    <p:extLst>
      <p:ext uri="{BB962C8B-B14F-4D97-AF65-F5344CB8AC3E}">
        <p14:creationId xmlns:p14="http://schemas.microsoft.com/office/powerpoint/2010/main" val="3190576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DBD7503-6B49-7B43-908F-2AE855D796EF}"/>
              </a:ext>
            </a:extLst>
          </p:cNvPr>
          <p:cNvSpPr>
            <a:spLocks noGrp="1"/>
          </p:cNvSpPr>
          <p:nvPr>
            <p:ph type="sldNum" sz="quarter" idx="12"/>
          </p:nvPr>
        </p:nvSpPr>
        <p:spPr/>
        <p:txBody>
          <a:bodyPr/>
          <a:lstStyle/>
          <a:p>
            <a:fld id="{94996028-4936-4C92-A9A1-04585F7E9DD3}" type="slidenum">
              <a:rPr kumimoji="1" lang="ja-JP" altLang="en-US" smtClean="0"/>
              <a:pPr/>
              <a:t>32</a:t>
            </a:fld>
            <a:endParaRPr kumimoji="1" lang="ja-JP" altLang="en-US"/>
          </a:p>
        </p:txBody>
      </p:sp>
      <p:sp>
        <p:nvSpPr>
          <p:cNvPr id="5" name="タイトル 4">
            <a:extLst>
              <a:ext uri="{FF2B5EF4-FFF2-40B4-BE49-F238E27FC236}">
                <a16:creationId xmlns:a16="http://schemas.microsoft.com/office/drawing/2014/main" id="{2E83B1E5-7D48-9E4A-B827-73430163EC3B}"/>
              </a:ext>
            </a:extLst>
          </p:cNvPr>
          <p:cNvSpPr>
            <a:spLocks noGrp="1"/>
          </p:cNvSpPr>
          <p:nvPr>
            <p:ph type="title"/>
          </p:nvPr>
        </p:nvSpPr>
        <p:spPr/>
        <p:txBody>
          <a:bodyPr/>
          <a:lstStyle/>
          <a:p>
            <a:r>
              <a:rPr lang="en-US" altLang="ja-JP" dirty="0" err="1"/>
              <a:t>IchigoJam</a:t>
            </a:r>
            <a:r>
              <a:rPr lang="en-US" altLang="ja-JP" dirty="0"/>
              <a:t> BASIC</a:t>
            </a:r>
            <a:r>
              <a:rPr lang="ja-JP" altLang="en-US"/>
              <a:t>の操作</a:t>
            </a:r>
          </a:p>
        </p:txBody>
      </p:sp>
      <p:sp>
        <p:nvSpPr>
          <p:cNvPr id="8" name="テキスト ボックス 7">
            <a:extLst>
              <a:ext uri="{FF2B5EF4-FFF2-40B4-BE49-F238E27FC236}">
                <a16:creationId xmlns:a16="http://schemas.microsoft.com/office/drawing/2014/main" id="{7C29D7B3-A2BF-D04C-9135-9DF801042687}"/>
              </a:ext>
            </a:extLst>
          </p:cNvPr>
          <p:cNvSpPr txBox="1"/>
          <p:nvPr/>
        </p:nvSpPr>
        <p:spPr>
          <a:xfrm>
            <a:off x="768657" y="1265640"/>
            <a:ext cx="7475751" cy="3693319"/>
          </a:xfrm>
          <a:prstGeom prst="rect">
            <a:avLst/>
          </a:prstGeom>
          <a:noFill/>
        </p:spPr>
        <p:txBody>
          <a:bodyPr wrap="square" rtlCol="0">
            <a:spAutoFit/>
          </a:bodyPr>
          <a:lstStyle/>
          <a:p>
            <a:r>
              <a:rPr lang="ja-JP" altLang="en-US" dirty="0"/>
              <a:t>よく使うコマンド</a:t>
            </a:r>
            <a:endParaRPr lang="en-US" altLang="ja-JP" dirty="0"/>
          </a:p>
          <a:p>
            <a:endParaRPr kumimoji="1" lang="en-US" altLang="ja-JP" dirty="0"/>
          </a:p>
          <a:p>
            <a:r>
              <a:rPr kumimoji="1" lang="en-US" altLang="ja-JP" dirty="0"/>
              <a:t>【CLS】</a:t>
            </a:r>
            <a:endParaRPr lang="en-US" altLang="ja-JP" dirty="0"/>
          </a:p>
          <a:p>
            <a:r>
              <a:rPr lang="ja-JP" altLang="en-US" dirty="0"/>
              <a:t>クリアスクリーンの略。画面上の文字をすべて消します。ただしプログラムはメモリ上にあるので消えません。</a:t>
            </a:r>
            <a:endParaRPr lang="en-US" altLang="ja-JP" dirty="0"/>
          </a:p>
          <a:p>
            <a:endParaRPr kumimoji="1" lang="en-US" altLang="ja-JP" sz="1400" dirty="0"/>
          </a:p>
          <a:p>
            <a:r>
              <a:rPr lang="en-US" altLang="ja-JP" dirty="0"/>
              <a:t>【LIST】</a:t>
            </a:r>
          </a:p>
          <a:p>
            <a:r>
              <a:rPr kumimoji="1" lang="ja-JP" altLang="en-US" dirty="0"/>
              <a:t>メモリ上にあるプログラムを表示します。</a:t>
            </a:r>
            <a:r>
              <a:rPr kumimoji="1" lang="en-US" altLang="ja-JP" dirty="0"/>
              <a:t>CLS</a:t>
            </a:r>
            <a:r>
              <a:rPr kumimoji="1" lang="ja-JP" altLang="en-US" dirty="0"/>
              <a:t>で画面をきれいにした後、</a:t>
            </a:r>
            <a:r>
              <a:rPr kumimoji="1" lang="en-US" altLang="ja-JP" dirty="0"/>
              <a:t>LIST</a:t>
            </a:r>
            <a:r>
              <a:rPr kumimoji="1" lang="ja-JP" altLang="en-US" dirty="0"/>
              <a:t>を命令するとプログラムがきれいに表示されます。</a:t>
            </a:r>
            <a:endParaRPr kumimoji="1" lang="en-US" altLang="ja-JP" dirty="0"/>
          </a:p>
          <a:p>
            <a:endParaRPr lang="en-US" altLang="ja-JP" sz="1400" dirty="0"/>
          </a:p>
          <a:p>
            <a:r>
              <a:rPr kumimoji="1" lang="en-US" altLang="ja-JP" dirty="0"/>
              <a:t>【RENUM】</a:t>
            </a:r>
          </a:p>
          <a:p>
            <a:r>
              <a:rPr lang="ja-JP" altLang="en-US" dirty="0"/>
              <a:t>行番号をきれいに付け直します。プログラムの途中に行を追加した際</a:t>
            </a:r>
            <a:r>
              <a:rPr lang="ja-JP" altLang="en-US"/>
              <a:t>に、</a:t>
            </a:r>
            <a:endParaRPr lang="en-US" altLang="ja-JP" dirty="0"/>
          </a:p>
          <a:p>
            <a:r>
              <a:rPr lang="ja-JP" altLang="en-US"/>
              <a:t>後</a:t>
            </a:r>
            <a:r>
              <a:rPr lang="ja-JP" altLang="en-US" dirty="0"/>
              <a:t>で行番号を整理したいときに使います。</a:t>
            </a:r>
            <a:endParaRPr kumimoji="1" lang="ja-JP" altLang="en-US" dirty="0"/>
          </a:p>
        </p:txBody>
      </p:sp>
    </p:spTree>
    <p:extLst>
      <p:ext uri="{BB962C8B-B14F-4D97-AF65-F5344CB8AC3E}">
        <p14:creationId xmlns:p14="http://schemas.microsoft.com/office/powerpoint/2010/main" val="1693625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CDEF4EF-56EF-4C4A-B81C-C491B456CEE9}"/>
              </a:ext>
            </a:extLst>
          </p:cNvPr>
          <p:cNvSpPr>
            <a:spLocks noGrp="1"/>
          </p:cNvSpPr>
          <p:nvPr>
            <p:ph type="sldNum" sz="quarter" idx="12"/>
          </p:nvPr>
        </p:nvSpPr>
        <p:spPr/>
        <p:txBody>
          <a:bodyPr/>
          <a:lstStyle/>
          <a:p>
            <a:fld id="{94996028-4936-4C92-A9A1-04585F7E9DD3}" type="slidenum">
              <a:rPr kumimoji="1" lang="ja-JP" altLang="en-US" smtClean="0"/>
              <a:pPr/>
              <a:t>33</a:t>
            </a:fld>
            <a:endParaRPr kumimoji="1" lang="ja-JP" altLang="en-US"/>
          </a:p>
        </p:txBody>
      </p:sp>
      <p:sp>
        <p:nvSpPr>
          <p:cNvPr id="5" name="タイトル 4">
            <a:extLst>
              <a:ext uri="{FF2B5EF4-FFF2-40B4-BE49-F238E27FC236}">
                <a16:creationId xmlns:a16="http://schemas.microsoft.com/office/drawing/2014/main" id="{76807CD3-DF0D-3B40-B3C3-4EFAE842577A}"/>
              </a:ext>
            </a:extLst>
          </p:cNvPr>
          <p:cNvSpPr>
            <a:spLocks noGrp="1"/>
          </p:cNvSpPr>
          <p:nvPr>
            <p:ph type="title"/>
          </p:nvPr>
        </p:nvSpPr>
        <p:spPr/>
        <p:txBody>
          <a:bodyPr/>
          <a:lstStyle/>
          <a:p>
            <a:r>
              <a:rPr lang="ja-JP" altLang="en-US"/>
              <a:t>指導のポイント</a:t>
            </a:r>
          </a:p>
        </p:txBody>
      </p:sp>
      <p:sp>
        <p:nvSpPr>
          <p:cNvPr id="50" name="テキスト ボックス 49">
            <a:extLst>
              <a:ext uri="{FF2B5EF4-FFF2-40B4-BE49-F238E27FC236}">
                <a16:creationId xmlns:a16="http://schemas.microsoft.com/office/drawing/2014/main" id="{CE7456AC-2E5A-C84D-B596-175F82784F86}"/>
              </a:ext>
            </a:extLst>
          </p:cNvPr>
          <p:cNvSpPr txBox="1"/>
          <p:nvPr/>
        </p:nvSpPr>
        <p:spPr>
          <a:xfrm>
            <a:off x="2436415" y="813667"/>
            <a:ext cx="237626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rPr>
              <a:t>プログラムの修正例</a:t>
            </a:r>
          </a:p>
        </p:txBody>
      </p:sp>
      <p:grpSp>
        <p:nvGrpSpPr>
          <p:cNvPr id="67" name="グループ化 66">
            <a:extLst>
              <a:ext uri="{FF2B5EF4-FFF2-40B4-BE49-F238E27FC236}">
                <a16:creationId xmlns:a16="http://schemas.microsoft.com/office/drawing/2014/main" id="{A0EC2FF4-6755-6249-AB8B-D278A137114C}"/>
              </a:ext>
            </a:extLst>
          </p:cNvPr>
          <p:cNvGrpSpPr/>
          <p:nvPr/>
        </p:nvGrpSpPr>
        <p:grpSpPr>
          <a:xfrm>
            <a:off x="2008804" y="1308083"/>
            <a:ext cx="5126391" cy="3523564"/>
            <a:chOff x="735601" y="1885600"/>
            <a:chExt cx="6984476" cy="4800696"/>
          </a:xfrm>
        </p:grpSpPr>
        <p:pic>
          <p:nvPicPr>
            <p:cNvPr id="48"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9DDF417A-45A5-7741-A242-233FCBB43BF0}"/>
                </a:ext>
              </a:extLst>
            </p:cNvPr>
            <p:cNvPicPr>
              <a:picLocks noChangeAspect="1" noChangeArrowheads="1"/>
            </p:cNvPicPr>
            <p:nvPr/>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768657" y="1976682"/>
              <a:ext cx="1865918" cy="1205097"/>
            </a:xfrm>
            <a:prstGeom prst="rect">
              <a:avLst/>
            </a:prstGeom>
            <a:noFill/>
            <a:extLst>
              <a:ext uri="{909E8E84-426E-40DD-AFC4-6F175D3DCCD1}">
                <a14:hiddenFill xmlns:a14="http://schemas.microsoft.com/office/drawing/2010/main">
                  <a:solidFill>
                    <a:srgbClr val="FFFFFF"/>
                  </a:solidFill>
                </a14:hiddenFill>
              </a:ext>
            </a:extLst>
          </p:spPr>
        </p:pic>
        <p:sp>
          <p:nvSpPr>
            <p:cNvPr id="49" name="テキスト ボックス 48">
              <a:extLst>
                <a:ext uri="{FF2B5EF4-FFF2-40B4-BE49-F238E27FC236}">
                  <a16:creationId xmlns:a16="http://schemas.microsoft.com/office/drawing/2014/main" id="{9076F3D4-68C7-9F44-A265-1EB1A4588B93}"/>
                </a:ext>
              </a:extLst>
            </p:cNvPr>
            <p:cNvSpPr txBox="1"/>
            <p:nvPr/>
          </p:nvSpPr>
          <p:spPr>
            <a:xfrm>
              <a:off x="984680" y="2131509"/>
              <a:ext cx="1440160" cy="5870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10 OUT 1,1</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 OUT 1,0</a:t>
              </a:r>
            </a:p>
          </p:txBody>
        </p:sp>
        <p:sp>
          <p:nvSpPr>
            <p:cNvPr id="51" name="角丸四角形吹き出し 50">
              <a:extLst>
                <a:ext uri="{FF2B5EF4-FFF2-40B4-BE49-F238E27FC236}">
                  <a16:creationId xmlns:a16="http://schemas.microsoft.com/office/drawing/2014/main" id="{D9F8FE91-3ACE-AD45-884B-94DA4A0B32B6}"/>
                </a:ext>
              </a:extLst>
            </p:cNvPr>
            <p:cNvSpPr/>
            <p:nvPr/>
          </p:nvSpPr>
          <p:spPr>
            <a:xfrm>
              <a:off x="2880255" y="1976683"/>
              <a:ext cx="1865919" cy="683396"/>
            </a:xfrm>
            <a:prstGeom prst="wedgeRoundRectCallout">
              <a:avLst>
                <a:gd name="adj1" fmla="val -85124"/>
                <a:gd name="adj2" fmla="val 12224"/>
                <a:gd name="adj3" fmla="val 16667"/>
              </a:avLst>
            </a:prstGeom>
            <a:solidFill>
              <a:sysClr val="window" lastClr="FFFFFF"/>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あっ途中に</a:t>
              </a:r>
              <a:r>
                <a:rPr kumimoji="0" lang="en-US" altLang="ja-JP" sz="12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WAIT</a:t>
              </a:r>
              <a:r>
                <a:rPr kumimoji="0" lang="ja-JP" altLang="en-US" sz="12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を入れ忘れた！</a:t>
              </a:r>
            </a:p>
          </p:txBody>
        </p:sp>
        <p:pic>
          <p:nvPicPr>
            <p:cNvPr id="52"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D066B376-FD16-BD40-8499-3EFB0A7F6BAE}"/>
                </a:ext>
              </a:extLst>
            </p:cNvPr>
            <p:cNvPicPr>
              <a:picLocks noChangeAspect="1" noChangeArrowheads="1"/>
            </p:cNvPicPr>
            <p:nvPr/>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780232" y="3661707"/>
              <a:ext cx="1865918" cy="1205097"/>
            </a:xfrm>
            <a:prstGeom prst="rect">
              <a:avLst/>
            </a:prstGeom>
            <a:noFill/>
            <a:extLst>
              <a:ext uri="{909E8E84-426E-40DD-AFC4-6F175D3DCCD1}">
                <a14:hiddenFill xmlns:a14="http://schemas.microsoft.com/office/drawing/2010/main">
                  <a:solidFill>
                    <a:srgbClr val="FFFFFF"/>
                  </a:solidFill>
                </a14:hiddenFill>
              </a:ext>
            </a:extLst>
          </p:spPr>
        </p:pic>
        <p:sp>
          <p:nvSpPr>
            <p:cNvPr id="53" name="テキスト ボックス 52">
              <a:extLst>
                <a:ext uri="{FF2B5EF4-FFF2-40B4-BE49-F238E27FC236}">
                  <a16:creationId xmlns:a16="http://schemas.microsoft.com/office/drawing/2014/main" id="{A6389AE0-C58E-CB44-ABC3-16B4E0DE2A77}"/>
                </a:ext>
              </a:extLst>
            </p:cNvPr>
            <p:cNvSpPr txBox="1"/>
            <p:nvPr/>
          </p:nvSpPr>
          <p:spPr>
            <a:xfrm>
              <a:off x="996255" y="3816534"/>
              <a:ext cx="1440160" cy="81769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10 OUT 1,1</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 OUT 1,0</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15 WAIT60</a:t>
              </a:r>
            </a:p>
          </p:txBody>
        </p:sp>
        <p:sp>
          <p:nvSpPr>
            <p:cNvPr id="54" name="下矢印 53">
              <a:extLst>
                <a:ext uri="{FF2B5EF4-FFF2-40B4-BE49-F238E27FC236}">
                  <a16:creationId xmlns:a16="http://schemas.microsoft.com/office/drawing/2014/main" id="{6E65206E-0F01-5D4F-8E4C-DFA290536B49}"/>
                </a:ext>
              </a:extLst>
            </p:cNvPr>
            <p:cNvSpPr/>
            <p:nvPr/>
          </p:nvSpPr>
          <p:spPr>
            <a:xfrm>
              <a:off x="1497166" y="3227268"/>
              <a:ext cx="338529" cy="386372"/>
            </a:xfrm>
            <a:prstGeom prst="downArrow">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pic>
          <p:nvPicPr>
            <p:cNvPr id="55"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5B0727EE-7830-B545-AD2A-49F056ECC8E9}"/>
                </a:ext>
              </a:extLst>
            </p:cNvPr>
            <p:cNvPicPr>
              <a:picLocks noChangeAspect="1" noChangeArrowheads="1"/>
            </p:cNvPicPr>
            <p:nvPr/>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735601" y="5407334"/>
              <a:ext cx="1865918" cy="1205097"/>
            </a:xfrm>
            <a:prstGeom prst="rect">
              <a:avLst/>
            </a:prstGeom>
            <a:noFill/>
            <a:extLst>
              <a:ext uri="{909E8E84-426E-40DD-AFC4-6F175D3DCCD1}">
                <a14:hiddenFill xmlns:a14="http://schemas.microsoft.com/office/drawing/2010/main">
                  <a:solidFill>
                    <a:srgbClr val="FFFFFF"/>
                  </a:solidFill>
                </a14:hiddenFill>
              </a:ext>
            </a:extLst>
          </p:spPr>
        </p:pic>
        <p:sp>
          <p:nvSpPr>
            <p:cNvPr id="56" name="下矢印 55">
              <a:extLst>
                <a:ext uri="{FF2B5EF4-FFF2-40B4-BE49-F238E27FC236}">
                  <a16:creationId xmlns:a16="http://schemas.microsoft.com/office/drawing/2014/main" id="{EB7BCED1-0295-4940-84C3-044FABE4A420}"/>
                </a:ext>
              </a:extLst>
            </p:cNvPr>
            <p:cNvSpPr/>
            <p:nvPr/>
          </p:nvSpPr>
          <p:spPr>
            <a:xfrm>
              <a:off x="1452535" y="4972895"/>
              <a:ext cx="338529" cy="386372"/>
            </a:xfrm>
            <a:prstGeom prst="downArrow">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sp>
          <p:nvSpPr>
            <p:cNvPr id="57" name="テキスト ボックス 56">
              <a:extLst>
                <a:ext uri="{FF2B5EF4-FFF2-40B4-BE49-F238E27FC236}">
                  <a16:creationId xmlns:a16="http://schemas.microsoft.com/office/drawing/2014/main" id="{CBBD4567-F0AE-C948-BE2C-4CD3344D655A}"/>
                </a:ext>
              </a:extLst>
            </p:cNvPr>
            <p:cNvSpPr txBox="1"/>
            <p:nvPr/>
          </p:nvSpPr>
          <p:spPr>
            <a:xfrm>
              <a:off x="912170" y="5407334"/>
              <a:ext cx="1440160" cy="127896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10 OUT 1,1</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 OUT 1,0</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15 WAIT60</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RENUM</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OK</a:t>
              </a:r>
            </a:p>
          </p:txBody>
        </p:sp>
        <p:sp>
          <p:nvSpPr>
            <p:cNvPr id="58" name="下矢印 57">
              <a:extLst>
                <a:ext uri="{FF2B5EF4-FFF2-40B4-BE49-F238E27FC236}">
                  <a16:creationId xmlns:a16="http://schemas.microsoft.com/office/drawing/2014/main" id="{438B5A85-1227-424E-9C87-95A64847C9BA}"/>
                </a:ext>
              </a:extLst>
            </p:cNvPr>
            <p:cNvSpPr/>
            <p:nvPr/>
          </p:nvSpPr>
          <p:spPr>
            <a:xfrm rot="13237821">
              <a:off x="3902675" y="2267477"/>
              <a:ext cx="338529" cy="3488253"/>
            </a:xfrm>
            <a:prstGeom prst="downArrow">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pic>
          <p:nvPicPr>
            <p:cNvPr id="59"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77C726DD-5AFD-4B41-B4FF-EC40BD766C37}"/>
                </a:ext>
              </a:extLst>
            </p:cNvPr>
            <p:cNvPicPr>
              <a:picLocks noChangeAspect="1" noChangeArrowheads="1"/>
            </p:cNvPicPr>
            <p:nvPr/>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5436096" y="1885600"/>
              <a:ext cx="1865918" cy="1205097"/>
            </a:xfrm>
            <a:prstGeom prst="rect">
              <a:avLst/>
            </a:prstGeom>
            <a:noFill/>
            <a:extLst>
              <a:ext uri="{909E8E84-426E-40DD-AFC4-6F175D3DCCD1}">
                <a14:hiddenFill xmlns:a14="http://schemas.microsoft.com/office/drawing/2010/main">
                  <a:solidFill>
                    <a:srgbClr val="FFFFFF"/>
                  </a:solidFill>
                </a14:hiddenFill>
              </a:ext>
            </a:extLst>
          </p:spPr>
        </p:pic>
        <p:sp>
          <p:nvSpPr>
            <p:cNvPr id="60" name="テキスト ボックス 59">
              <a:extLst>
                <a:ext uri="{FF2B5EF4-FFF2-40B4-BE49-F238E27FC236}">
                  <a16:creationId xmlns:a16="http://schemas.microsoft.com/office/drawing/2014/main" id="{7D743972-13F8-E94E-93C1-0E015E40E644}"/>
                </a:ext>
              </a:extLst>
            </p:cNvPr>
            <p:cNvSpPr txBox="1"/>
            <p:nvPr/>
          </p:nvSpPr>
          <p:spPr>
            <a:xfrm>
              <a:off x="5612664" y="1943624"/>
              <a:ext cx="1440160" cy="3564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OK</a:t>
              </a:r>
            </a:p>
          </p:txBody>
        </p:sp>
        <p:sp>
          <p:nvSpPr>
            <p:cNvPr id="61" name="角丸四角形 60">
              <a:extLst>
                <a:ext uri="{FF2B5EF4-FFF2-40B4-BE49-F238E27FC236}">
                  <a16:creationId xmlns:a16="http://schemas.microsoft.com/office/drawing/2014/main" id="{FF7B6147-9378-BC4A-A3F6-6C4658540D92}"/>
                </a:ext>
              </a:extLst>
            </p:cNvPr>
            <p:cNvSpPr/>
            <p:nvPr/>
          </p:nvSpPr>
          <p:spPr>
            <a:xfrm>
              <a:off x="3691279" y="3621367"/>
              <a:ext cx="1152128" cy="415365"/>
            </a:xfrm>
            <a:prstGeom prst="roundRect">
              <a:avLst/>
            </a:prstGeom>
            <a:solidFill>
              <a:srgbClr val="A5A5A5"/>
            </a:solidFill>
            <a:ln w="12700" cap="flat" cmpd="sng" algn="ctr">
              <a:solidFill>
                <a:srgbClr val="A5A5A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prstClr val="white"/>
                  </a:solidFill>
                  <a:effectLst/>
                  <a:uLnTx/>
                  <a:uFillTx/>
                  <a:latin typeface="Calibri"/>
                  <a:ea typeface="ＭＳ Ｐゴシック" panose="020B0600070205080204" pitchFamily="34" charset="-128"/>
                  <a:cs typeface="+mn-cs"/>
                </a:rPr>
                <a:t>CLS</a:t>
              </a:r>
              <a:endParaRPr kumimoji="0" lang="ja-JP" altLang="en-US" sz="1800" b="0" i="0" u="none" strike="noStrike" kern="0" cap="none" spc="0" normalizeH="0" baseline="0" noProof="0" dirty="0">
                <a:ln>
                  <a:noFill/>
                </a:ln>
                <a:solidFill>
                  <a:prstClr val="white"/>
                </a:solidFill>
                <a:effectLst/>
                <a:uLnTx/>
                <a:uFillTx/>
                <a:latin typeface="Calibri"/>
                <a:ea typeface="ＭＳ Ｐゴシック" panose="020B0600070205080204" pitchFamily="34" charset="-128"/>
                <a:cs typeface="+mn-cs"/>
              </a:endParaRPr>
            </a:p>
          </p:txBody>
        </p:sp>
        <p:pic>
          <p:nvPicPr>
            <p:cNvPr id="62"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91169C68-2097-EF45-91FF-8769A9FD33D3}"/>
                </a:ext>
              </a:extLst>
            </p:cNvPr>
            <p:cNvPicPr>
              <a:picLocks noChangeAspect="1" noChangeArrowheads="1"/>
            </p:cNvPicPr>
            <p:nvPr/>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5508104" y="3592055"/>
              <a:ext cx="1865918" cy="1205097"/>
            </a:xfrm>
            <a:prstGeom prst="rect">
              <a:avLst/>
            </a:prstGeom>
            <a:noFill/>
            <a:extLst>
              <a:ext uri="{909E8E84-426E-40DD-AFC4-6F175D3DCCD1}">
                <a14:hiddenFill xmlns:a14="http://schemas.microsoft.com/office/drawing/2010/main">
                  <a:solidFill>
                    <a:srgbClr val="FFFFFF"/>
                  </a:solidFill>
                </a14:hiddenFill>
              </a:ext>
            </a:extLst>
          </p:spPr>
        </p:pic>
        <p:sp>
          <p:nvSpPr>
            <p:cNvPr id="63" name="テキスト ボックス 62">
              <a:extLst>
                <a:ext uri="{FF2B5EF4-FFF2-40B4-BE49-F238E27FC236}">
                  <a16:creationId xmlns:a16="http://schemas.microsoft.com/office/drawing/2014/main" id="{8BAB9E73-18B0-4148-BF58-00E47AE03B4E}"/>
                </a:ext>
              </a:extLst>
            </p:cNvPr>
            <p:cNvSpPr txBox="1"/>
            <p:nvPr/>
          </p:nvSpPr>
          <p:spPr>
            <a:xfrm>
              <a:off x="5678818" y="3583524"/>
              <a:ext cx="1440160" cy="127896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LIST</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10 OUT1,1</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 WAIT60</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 OUT1,0</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OK</a:t>
              </a:r>
            </a:p>
          </p:txBody>
        </p:sp>
        <p:sp>
          <p:nvSpPr>
            <p:cNvPr id="64" name="下矢印 63">
              <a:extLst>
                <a:ext uri="{FF2B5EF4-FFF2-40B4-BE49-F238E27FC236}">
                  <a16:creationId xmlns:a16="http://schemas.microsoft.com/office/drawing/2014/main" id="{C6DDEE78-73FD-3F49-AF2C-19403679A074}"/>
                </a:ext>
              </a:extLst>
            </p:cNvPr>
            <p:cNvSpPr/>
            <p:nvPr/>
          </p:nvSpPr>
          <p:spPr>
            <a:xfrm>
              <a:off x="6183550" y="3176671"/>
              <a:ext cx="338529" cy="386372"/>
            </a:xfrm>
            <a:prstGeom prst="downArrow">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sp>
          <p:nvSpPr>
            <p:cNvPr id="65" name="角丸四角形吹き出し 64">
              <a:extLst>
                <a:ext uri="{FF2B5EF4-FFF2-40B4-BE49-F238E27FC236}">
                  <a16:creationId xmlns:a16="http://schemas.microsoft.com/office/drawing/2014/main" id="{BBC14F45-0404-3245-AF4A-99FC77AD9CF8}"/>
                </a:ext>
              </a:extLst>
            </p:cNvPr>
            <p:cNvSpPr/>
            <p:nvPr/>
          </p:nvSpPr>
          <p:spPr>
            <a:xfrm>
              <a:off x="5782151" y="5295158"/>
              <a:ext cx="1937926" cy="481040"/>
            </a:xfrm>
            <a:prstGeom prst="wedgeRoundRectCallout">
              <a:avLst>
                <a:gd name="adj1" fmla="val -30871"/>
                <a:gd name="adj2" fmla="val -181181"/>
                <a:gd name="adj3" fmla="val 16667"/>
              </a:avLst>
            </a:prstGeom>
            <a:solidFill>
              <a:sysClr val="window" lastClr="FFFFFF"/>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きれいになった！</a:t>
              </a:r>
            </a:p>
          </p:txBody>
        </p:sp>
      </p:grpSp>
    </p:spTree>
    <p:extLst>
      <p:ext uri="{BB962C8B-B14F-4D97-AF65-F5344CB8AC3E}">
        <p14:creationId xmlns:p14="http://schemas.microsoft.com/office/powerpoint/2010/main" val="1684645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CDEF4EF-56EF-4C4A-B81C-C491B456CEE9}"/>
              </a:ext>
            </a:extLst>
          </p:cNvPr>
          <p:cNvSpPr>
            <a:spLocks noGrp="1"/>
          </p:cNvSpPr>
          <p:nvPr>
            <p:ph type="sldNum" sz="quarter" idx="12"/>
          </p:nvPr>
        </p:nvSpPr>
        <p:spPr/>
        <p:txBody>
          <a:bodyPr/>
          <a:lstStyle/>
          <a:p>
            <a:fld id="{94996028-4936-4C92-A9A1-04585F7E9DD3}" type="slidenum">
              <a:rPr kumimoji="1" lang="ja-JP" altLang="en-US" smtClean="0"/>
              <a:pPr/>
              <a:t>34</a:t>
            </a:fld>
            <a:endParaRPr kumimoji="1" lang="ja-JP" altLang="en-US"/>
          </a:p>
        </p:txBody>
      </p:sp>
      <p:sp>
        <p:nvSpPr>
          <p:cNvPr id="5" name="タイトル 4">
            <a:extLst>
              <a:ext uri="{FF2B5EF4-FFF2-40B4-BE49-F238E27FC236}">
                <a16:creationId xmlns:a16="http://schemas.microsoft.com/office/drawing/2014/main" id="{76807CD3-DF0D-3B40-B3C3-4EFAE842577A}"/>
              </a:ext>
            </a:extLst>
          </p:cNvPr>
          <p:cNvSpPr>
            <a:spLocks noGrp="1"/>
          </p:cNvSpPr>
          <p:nvPr>
            <p:ph type="title"/>
          </p:nvPr>
        </p:nvSpPr>
        <p:spPr/>
        <p:txBody>
          <a:bodyPr/>
          <a:lstStyle/>
          <a:p>
            <a:r>
              <a:rPr lang="ja-JP" altLang="en-US"/>
              <a:t>指導のポイント</a:t>
            </a:r>
          </a:p>
        </p:txBody>
      </p:sp>
      <p:sp>
        <p:nvSpPr>
          <p:cNvPr id="50" name="テキスト ボックス 49">
            <a:extLst>
              <a:ext uri="{FF2B5EF4-FFF2-40B4-BE49-F238E27FC236}">
                <a16:creationId xmlns:a16="http://schemas.microsoft.com/office/drawing/2014/main" id="{CE7456AC-2E5A-C84D-B596-175F82784F86}"/>
              </a:ext>
            </a:extLst>
          </p:cNvPr>
          <p:cNvSpPr txBox="1"/>
          <p:nvPr/>
        </p:nvSpPr>
        <p:spPr>
          <a:xfrm>
            <a:off x="2436415" y="813667"/>
            <a:ext cx="2376264" cy="369332"/>
          </a:xfrm>
          <a:prstGeom prst="rect">
            <a:avLst/>
          </a:prstGeom>
          <a:noFill/>
        </p:spPr>
        <p:txBody>
          <a:bodyPr wrap="square" rtlCol="0">
            <a:spAutoFit/>
          </a:bodyPr>
          <a:lstStyle/>
          <a:p>
            <a:r>
              <a:rPr lang="ja-JP" altLang="en-US"/>
              <a:t>行を消したいとき</a:t>
            </a:r>
            <a:endParaRPr lang="ja-JP" altLang="en-US" dirty="0"/>
          </a:p>
        </p:txBody>
      </p:sp>
      <p:grpSp>
        <p:nvGrpSpPr>
          <p:cNvPr id="67" name="グループ化 66">
            <a:extLst>
              <a:ext uri="{FF2B5EF4-FFF2-40B4-BE49-F238E27FC236}">
                <a16:creationId xmlns:a16="http://schemas.microsoft.com/office/drawing/2014/main" id="{A0EC2FF4-6755-6249-AB8B-D278A137114C}"/>
              </a:ext>
            </a:extLst>
          </p:cNvPr>
          <p:cNvGrpSpPr/>
          <p:nvPr/>
        </p:nvGrpSpPr>
        <p:grpSpPr>
          <a:xfrm>
            <a:off x="2008804" y="1308083"/>
            <a:ext cx="5126391" cy="3523564"/>
            <a:chOff x="735601" y="1885600"/>
            <a:chExt cx="6984476" cy="4800696"/>
          </a:xfrm>
        </p:grpSpPr>
        <p:pic>
          <p:nvPicPr>
            <p:cNvPr id="48"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9DDF417A-45A5-7741-A242-233FCBB43BF0}"/>
                </a:ext>
              </a:extLst>
            </p:cNvPr>
            <p:cNvPicPr>
              <a:picLocks noChangeAspect="1" noChangeArrowheads="1"/>
            </p:cNvPicPr>
            <p:nvPr/>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768657" y="1976682"/>
              <a:ext cx="1865918" cy="1205097"/>
            </a:xfrm>
            <a:prstGeom prst="rect">
              <a:avLst/>
            </a:prstGeom>
            <a:noFill/>
            <a:extLst>
              <a:ext uri="{909E8E84-426E-40DD-AFC4-6F175D3DCCD1}">
                <a14:hiddenFill xmlns:a14="http://schemas.microsoft.com/office/drawing/2010/main">
                  <a:solidFill>
                    <a:srgbClr val="FFFFFF"/>
                  </a:solidFill>
                </a14:hiddenFill>
              </a:ext>
            </a:extLst>
          </p:spPr>
        </p:pic>
        <p:sp>
          <p:nvSpPr>
            <p:cNvPr id="49" name="テキスト ボックス 48">
              <a:extLst>
                <a:ext uri="{FF2B5EF4-FFF2-40B4-BE49-F238E27FC236}">
                  <a16:creationId xmlns:a16="http://schemas.microsoft.com/office/drawing/2014/main" id="{9076F3D4-68C7-9F44-A265-1EB1A4588B93}"/>
                </a:ext>
              </a:extLst>
            </p:cNvPr>
            <p:cNvSpPr txBox="1"/>
            <p:nvPr/>
          </p:nvSpPr>
          <p:spPr>
            <a:xfrm>
              <a:off x="984680" y="2131509"/>
              <a:ext cx="1440160" cy="1048328"/>
            </a:xfrm>
            <a:prstGeom prst="rect">
              <a:avLst/>
            </a:prstGeom>
            <a:noFill/>
          </p:spPr>
          <p:txBody>
            <a:bodyPr wrap="square" rtlCol="0">
              <a:spAutoFit/>
            </a:bodyPr>
            <a:lstStyle/>
            <a:p>
              <a:r>
                <a:rPr lang="en-US" altLang="ja-JP"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10 OUT1,1</a:t>
              </a:r>
            </a:p>
            <a:p>
              <a:r>
                <a:rPr lang="en-US" altLang="ja-JP"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 WAIT60</a:t>
              </a:r>
            </a:p>
            <a:p>
              <a:r>
                <a:rPr lang="en-US" altLang="ja-JP"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30 WAIT60</a:t>
              </a:r>
            </a:p>
            <a:p>
              <a:r>
                <a:rPr lang="en-US" altLang="ja-JP"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40 OUT1,0</a:t>
              </a:r>
            </a:p>
          </p:txBody>
        </p:sp>
        <p:sp>
          <p:nvSpPr>
            <p:cNvPr id="51" name="角丸四角形吹き出し 50">
              <a:extLst>
                <a:ext uri="{FF2B5EF4-FFF2-40B4-BE49-F238E27FC236}">
                  <a16:creationId xmlns:a16="http://schemas.microsoft.com/office/drawing/2014/main" id="{D9F8FE91-3ACE-AD45-884B-94DA4A0B32B6}"/>
                </a:ext>
              </a:extLst>
            </p:cNvPr>
            <p:cNvSpPr/>
            <p:nvPr/>
          </p:nvSpPr>
          <p:spPr>
            <a:xfrm>
              <a:off x="2880255" y="2176209"/>
              <a:ext cx="1865919" cy="683396"/>
            </a:xfrm>
            <a:prstGeom prst="wedgeRoundRectCallout">
              <a:avLst>
                <a:gd name="adj1" fmla="val -83640"/>
                <a:gd name="adj2" fmla="val -1955"/>
                <a:gd name="adj3" fmla="val 16667"/>
              </a:avLst>
            </a:prstGeom>
            <a:solidFill>
              <a:sysClr val="window" lastClr="FFFFFF"/>
            </a:solidFill>
            <a:ln w="12700" cap="flat" cmpd="sng" algn="ctr">
              <a:solidFill>
                <a:srgbClr val="ED7D31"/>
              </a:solidFill>
              <a:prstDash val="solid"/>
              <a:miter lim="800000"/>
            </a:ln>
            <a:effectLst/>
          </p:spPr>
          <p:txBody>
            <a:bodyPr rtlCol="0" anchor="ctr"/>
            <a:lstStyle/>
            <a:p>
              <a:pPr algn="ctr"/>
              <a:r>
                <a:rPr lang="ja-JP" altLang="en-US" sz="1200"/>
                <a:t>あっ途中の</a:t>
              </a:r>
              <a:r>
                <a:rPr lang="en-US" altLang="ja-JP" sz="1200" dirty="0"/>
                <a:t>WAIT</a:t>
              </a:r>
              <a:r>
                <a:rPr lang="ja-JP" altLang="en-US" sz="1200"/>
                <a:t>がいらない！</a:t>
              </a:r>
              <a:endParaRPr lang="ja-JP" altLang="en-US" sz="1200" dirty="0"/>
            </a:p>
          </p:txBody>
        </p:sp>
        <p:pic>
          <p:nvPicPr>
            <p:cNvPr id="52"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D066B376-FD16-BD40-8499-3EFB0A7F6BAE}"/>
                </a:ext>
              </a:extLst>
            </p:cNvPr>
            <p:cNvPicPr>
              <a:picLocks noChangeAspect="1" noChangeArrowheads="1"/>
            </p:cNvPicPr>
            <p:nvPr/>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780232" y="3661707"/>
              <a:ext cx="1865918" cy="1205097"/>
            </a:xfrm>
            <a:prstGeom prst="rect">
              <a:avLst/>
            </a:prstGeom>
            <a:noFill/>
            <a:extLst>
              <a:ext uri="{909E8E84-426E-40DD-AFC4-6F175D3DCCD1}">
                <a14:hiddenFill xmlns:a14="http://schemas.microsoft.com/office/drawing/2010/main">
                  <a:solidFill>
                    <a:srgbClr val="FFFFFF"/>
                  </a:solidFill>
                </a14:hiddenFill>
              </a:ext>
            </a:extLst>
          </p:spPr>
        </p:pic>
        <p:sp>
          <p:nvSpPr>
            <p:cNvPr id="53" name="テキスト ボックス 52">
              <a:extLst>
                <a:ext uri="{FF2B5EF4-FFF2-40B4-BE49-F238E27FC236}">
                  <a16:creationId xmlns:a16="http://schemas.microsoft.com/office/drawing/2014/main" id="{A6389AE0-C58E-CB44-ABC3-16B4E0DE2A77}"/>
                </a:ext>
              </a:extLst>
            </p:cNvPr>
            <p:cNvSpPr txBox="1"/>
            <p:nvPr/>
          </p:nvSpPr>
          <p:spPr>
            <a:xfrm>
              <a:off x="996255" y="3816533"/>
              <a:ext cx="1440160" cy="3564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p>
          </p:txBody>
        </p:sp>
        <p:sp>
          <p:nvSpPr>
            <p:cNvPr id="54" name="下矢印 53">
              <a:extLst>
                <a:ext uri="{FF2B5EF4-FFF2-40B4-BE49-F238E27FC236}">
                  <a16:creationId xmlns:a16="http://schemas.microsoft.com/office/drawing/2014/main" id="{6E65206E-0F01-5D4F-8E4C-DFA290536B49}"/>
                </a:ext>
              </a:extLst>
            </p:cNvPr>
            <p:cNvSpPr/>
            <p:nvPr/>
          </p:nvSpPr>
          <p:spPr>
            <a:xfrm>
              <a:off x="1497166" y="3227268"/>
              <a:ext cx="338529" cy="386372"/>
            </a:xfrm>
            <a:prstGeom prst="downArrow">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pic>
          <p:nvPicPr>
            <p:cNvPr id="55"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5B0727EE-7830-B545-AD2A-49F056ECC8E9}"/>
                </a:ext>
              </a:extLst>
            </p:cNvPr>
            <p:cNvPicPr>
              <a:picLocks noChangeAspect="1" noChangeArrowheads="1"/>
            </p:cNvPicPr>
            <p:nvPr/>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735601" y="5407334"/>
              <a:ext cx="1865918" cy="1205097"/>
            </a:xfrm>
            <a:prstGeom prst="rect">
              <a:avLst/>
            </a:prstGeom>
            <a:noFill/>
            <a:extLst>
              <a:ext uri="{909E8E84-426E-40DD-AFC4-6F175D3DCCD1}">
                <a14:hiddenFill xmlns:a14="http://schemas.microsoft.com/office/drawing/2010/main">
                  <a:solidFill>
                    <a:srgbClr val="FFFFFF"/>
                  </a:solidFill>
                </a14:hiddenFill>
              </a:ext>
            </a:extLst>
          </p:spPr>
        </p:pic>
        <p:sp>
          <p:nvSpPr>
            <p:cNvPr id="56" name="下矢印 55">
              <a:extLst>
                <a:ext uri="{FF2B5EF4-FFF2-40B4-BE49-F238E27FC236}">
                  <a16:creationId xmlns:a16="http://schemas.microsoft.com/office/drawing/2014/main" id="{EB7BCED1-0295-4940-84C3-044FABE4A420}"/>
                </a:ext>
              </a:extLst>
            </p:cNvPr>
            <p:cNvSpPr/>
            <p:nvPr/>
          </p:nvSpPr>
          <p:spPr>
            <a:xfrm>
              <a:off x="1452535" y="4972895"/>
              <a:ext cx="338529" cy="386372"/>
            </a:xfrm>
            <a:prstGeom prst="downArrow">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sp>
          <p:nvSpPr>
            <p:cNvPr id="57" name="テキスト ボックス 56">
              <a:extLst>
                <a:ext uri="{FF2B5EF4-FFF2-40B4-BE49-F238E27FC236}">
                  <a16:creationId xmlns:a16="http://schemas.microsoft.com/office/drawing/2014/main" id="{CBBD4567-F0AE-C948-BE2C-4CD3344D655A}"/>
                </a:ext>
              </a:extLst>
            </p:cNvPr>
            <p:cNvSpPr txBox="1"/>
            <p:nvPr/>
          </p:nvSpPr>
          <p:spPr>
            <a:xfrm>
              <a:off x="912170" y="5407334"/>
              <a:ext cx="1440160" cy="1278962"/>
            </a:xfrm>
            <a:prstGeom prst="rect">
              <a:avLst/>
            </a:prstGeom>
            <a:noFill/>
          </p:spPr>
          <p:txBody>
            <a:bodyPr wrap="square" rtlCol="0">
              <a:spAutoFit/>
            </a:bodyPr>
            <a:lstStyle/>
            <a:p>
              <a:r>
                <a:rPr lang="en-US" altLang="ja-JP"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LIST</a:t>
              </a:r>
            </a:p>
            <a:p>
              <a:r>
                <a:rPr lang="en-US" altLang="ja-JP"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10 OUT1,1</a:t>
              </a:r>
            </a:p>
            <a:p>
              <a:r>
                <a:rPr lang="en-US" altLang="ja-JP"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 WAIT60</a:t>
              </a:r>
            </a:p>
            <a:p>
              <a:r>
                <a:rPr lang="en-US" altLang="ja-JP"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40 OUT1,0</a:t>
              </a:r>
            </a:p>
            <a:p>
              <a:r>
                <a:rPr lang="en-US" altLang="ja-JP"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OK</a:t>
              </a:r>
              <a:endParaRPr kumimoji="0" lang="en-US" altLang="ja-JP" sz="11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下矢印 57">
              <a:extLst>
                <a:ext uri="{FF2B5EF4-FFF2-40B4-BE49-F238E27FC236}">
                  <a16:creationId xmlns:a16="http://schemas.microsoft.com/office/drawing/2014/main" id="{438B5A85-1227-424E-9C87-95A64847C9BA}"/>
                </a:ext>
              </a:extLst>
            </p:cNvPr>
            <p:cNvSpPr/>
            <p:nvPr/>
          </p:nvSpPr>
          <p:spPr>
            <a:xfrm rot="13237821">
              <a:off x="3902675" y="2267477"/>
              <a:ext cx="338529" cy="3488253"/>
            </a:xfrm>
            <a:prstGeom prst="downArrow">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pic>
          <p:nvPicPr>
            <p:cNvPr id="59"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77C726DD-5AFD-4B41-B4FF-EC40BD766C37}"/>
                </a:ext>
              </a:extLst>
            </p:cNvPr>
            <p:cNvPicPr>
              <a:picLocks noChangeAspect="1" noChangeArrowheads="1"/>
            </p:cNvPicPr>
            <p:nvPr/>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5436096" y="1885600"/>
              <a:ext cx="1865918" cy="1205097"/>
            </a:xfrm>
            <a:prstGeom prst="rect">
              <a:avLst/>
            </a:prstGeom>
            <a:noFill/>
            <a:extLst>
              <a:ext uri="{909E8E84-426E-40DD-AFC4-6F175D3DCCD1}">
                <a14:hiddenFill xmlns:a14="http://schemas.microsoft.com/office/drawing/2010/main">
                  <a:solidFill>
                    <a:srgbClr val="FFFFFF"/>
                  </a:solidFill>
                </a14:hiddenFill>
              </a:ext>
            </a:extLst>
          </p:spPr>
        </p:pic>
        <p:sp>
          <p:nvSpPr>
            <p:cNvPr id="60" name="テキスト ボックス 59">
              <a:extLst>
                <a:ext uri="{FF2B5EF4-FFF2-40B4-BE49-F238E27FC236}">
                  <a16:creationId xmlns:a16="http://schemas.microsoft.com/office/drawing/2014/main" id="{7D743972-13F8-E94E-93C1-0E015E40E644}"/>
                </a:ext>
              </a:extLst>
            </p:cNvPr>
            <p:cNvSpPr txBox="1"/>
            <p:nvPr/>
          </p:nvSpPr>
          <p:spPr>
            <a:xfrm>
              <a:off x="5612665" y="1943624"/>
              <a:ext cx="1440160" cy="587064"/>
            </a:xfrm>
            <a:prstGeom prst="rect">
              <a:avLst/>
            </a:prstGeom>
            <a:noFill/>
          </p:spPr>
          <p:txBody>
            <a:bodyPr wrap="square" rtlCol="0">
              <a:spAutoFit/>
            </a:bodyPr>
            <a:lstStyle/>
            <a:p>
              <a:r>
                <a:rPr lang="en-US" altLang="ja-JP"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RENUM</a:t>
              </a:r>
            </a:p>
            <a:p>
              <a:r>
                <a:rPr lang="en-US" altLang="ja-JP"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OK</a:t>
              </a:r>
            </a:p>
          </p:txBody>
        </p:sp>
        <p:pic>
          <p:nvPicPr>
            <p:cNvPr id="62"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91169C68-2097-EF45-91FF-8769A9FD33D3}"/>
                </a:ext>
              </a:extLst>
            </p:cNvPr>
            <p:cNvPicPr>
              <a:picLocks noChangeAspect="1" noChangeArrowheads="1"/>
            </p:cNvPicPr>
            <p:nvPr/>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5508104" y="3592055"/>
              <a:ext cx="1865918" cy="1205097"/>
            </a:xfrm>
            <a:prstGeom prst="rect">
              <a:avLst/>
            </a:prstGeom>
            <a:noFill/>
            <a:extLst>
              <a:ext uri="{909E8E84-426E-40DD-AFC4-6F175D3DCCD1}">
                <a14:hiddenFill xmlns:a14="http://schemas.microsoft.com/office/drawing/2010/main">
                  <a:solidFill>
                    <a:srgbClr val="FFFFFF"/>
                  </a:solidFill>
                </a14:hiddenFill>
              </a:ext>
            </a:extLst>
          </p:spPr>
        </p:pic>
        <p:sp>
          <p:nvSpPr>
            <p:cNvPr id="63" name="テキスト ボックス 62">
              <a:extLst>
                <a:ext uri="{FF2B5EF4-FFF2-40B4-BE49-F238E27FC236}">
                  <a16:creationId xmlns:a16="http://schemas.microsoft.com/office/drawing/2014/main" id="{8BAB9E73-18B0-4148-BF58-00E47AE03B4E}"/>
                </a:ext>
              </a:extLst>
            </p:cNvPr>
            <p:cNvSpPr txBox="1"/>
            <p:nvPr/>
          </p:nvSpPr>
          <p:spPr>
            <a:xfrm>
              <a:off x="5678819" y="3583524"/>
              <a:ext cx="1440160" cy="1278962"/>
            </a:xfrm>
            <a:prstGeom prst="rect">
              <a:avLst/>
            </a:prstGeom>
            <a:noFill/>
          </p:spPr>
          <p:txBody>
            <a:bodyPr wrap="square" rtlCol="0">
              <a:spAutoFit/>
            </a:bodyPr>
            <a:lstStyle/>
            <a:p>
              <a:r>
                <a:rPr lang="en-US" altLang="ja-JP"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LIST</a:t>
              </a:r>
            </a:p>
            <a:p>
              <a:r>
                <a:rPr lang="en-US" altLang="ja-JP"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10 OUT1,1</a:t>
              </a:r>
            </a:p>
            <a:p>
              <a:r>
                <a:rPr lang="en-US" altLang="ja-JP"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 WAIT60</a:t>
              </a:r>
            </a:p>
            <a:p>
              <a:r>
                <a:rPr lang="en-US" altLang="ja-JP"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30 OUT1,0</a:t>
              </a:r>
            </a:p>
            <a:p>
              <a:r>
                <a:rPr lang="en-US" altLang="ja-JP"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OK</a:t>
              </a:r>
            </a:p>
          </p:txBody>
        </p:sp>
        <p:sp>
          <p:nvSpPr>
            <p:cNvPr id="64" name="下矢印 63">
              <a:extLst>
                <a:ext uri="{FF2B5EF4-FFF2-40B4-BE49-F238E27FC236}">
                  <a16:creationId xmlns:a16="http://schemas.microsoft.com/office/drawing/2014/main" id="{C6DDEE78-73FD-3F49-AF2C-19403679A074}"/>
                </a:ext>
              </a:extLst>
            </p:cNvPr>
            <p:cNvSpPr/>
            <p:nvPr/>
          </p:nvSpPr>
          <p:spPr>
            <a:xfrm>
              <a:off x="6183550" y="3176671"/>
              <a:ext cx="338529" cy="386372"/>
            </a:xfrm>
            <a:prstGeom prst="downArrow">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sp>
          <p:nvSpPr>
            <p:cNvPr id="65" name="角丸四角形吹き出し 64">
              <a:extLst>
                <a:ext uri="{FF2B5EF4-FFF2-40B4-BE49-F238E27FC236}">
                  <a16:creationId xmlns:a16="http://schemas.microsoft.com/office/drawing/2014/main" id="{BBC14F45-0404-3245-AF4A-99FC77AD9CF8}"/>
                </a:ext>
              </a:extLst>
            </p:cNvPr>
            <p:cNvSpPr/>
            <p:nvPr/>
          </p:nvSpPr>
          <p:spPr>
            <a:xfrm>
              <a:off x="5782151" y="5295158"/>
              <a:ext cx="1937926" cy="481040"/>
            </a:xfrm>
            <a:prstGeom prst="wedgeRoundRectCallout">
              <a:avLst>
                <a:gd name="adj1" fmla="val -30871"/>
                <a:gd name="adj2" fmla="val -181181"/>
                <a:gd name="adj3" fmla="val 16667"/>
              </a:avLst>
            </a:prstGeom>
            <a:solidFill>
              <a:sysClr val="window" lastClr="FFFFFF"/>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きれいになった！</a:t>
              </a:r>
            </a:p>
          </p:txBody>
        </p:sp>
      </p:grpSp>
      <p:sp>
        <p:nvSpPr>
          <p:cNvPr id="25" name="角丸四角形吹き出し 24">
            <a:extLst>
              <a:ext uri="{FF2B5EF4-FFF2-40B4-BE49-F238E27FC236}">
                <a16:creationId xmlns:a16="http://schemas.microsoft.com/office/drawing/2014/main" id="{F4CA3E2D-01B5-0949-A76C-C18984EA9163}"/>
              </a:ext>
            </a:extLst>
          </p:cNvPr>
          <p:cNvSpPr/>
          <p:nvPr/>
        </p:nvSpPr>
        <p:spPr>
          <a:xfrm>
            <a:off x="2972288" y="2442324"/>
            <a:ext cx="1295389" cy="481835"/>
          </a:xfrm>
          <a:prstGeom prst="wedgeRoundRectCallout">
            <a:avLst>
              <a:gd name="adj1" fmla="val -82686"/>
              <a:gd name="adj2" fmla="val 30425"/>
              <a:gd name="adj3" fmla="val 16667"/>
            </a:avLst>
          </a:prstGeom>
          <a:solidFill>
            <a:sysClr val="window" lastClr="FFFFFF"/>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行番号</a:t>
            </a:r>
            <a:r>
              <a:rPr kumimoji="0" lang="ja-JP" altLang="en-US" sz="1100" b="0" i="0" u="none" strike="noStrike" kern="0" cap="none" spc="0" normalizeH="0" baseline="0" noProof="0">
                <a:ln>
                  <a:noFill/>
                </a:ln>
                <a:solidFill>
                  <a:prstClr val="black"/>
                </a:solidFill>
                <a:effectLst/>
                <a:uLnTx/>
                <a:uFillTx/>
                <a:latin typeface="Calibri"/>
                <a:ea typeface="ＭＳ Ｐゴシック" panose="020B0600070205080204" pitchFamily="34" charset="-128"/>
                <a:cs typeface="+mn-cs"/>
              </a:rPr>
              <a:t>だけで</a:t>
            </a:r>
            <a:endParaRPr kumimoji="0" lang="en-US" altLang="ja-JP" sz="11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latin typeface="Calibri"/>
                <a:ea typeface="ＭＳ Ｐゴシック" panose="020B0600070205080204" pitchFamily="34" charset="-128"/>
                <a:cs typeface="+mn-cs"/>
              </a:rPr>
              <a:t>エンター</a:t>
            </a:r>
            <a:r>
              <a:rPr kumimoji="0" lang="ja-JP" altLang="en-US" sz="11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入力</a:t>
            </a:r>
          </a:p>
        </p:txBody>
      </p:sp>
    </p:spTree>
    <p:extLst>
      <p:ext uri="{BB962C8B-B14F-4D97-AF65-F5344CB8AC3E}">
        <p14:creationId xmlns:p14="http://schemas.microsoft.com/office/powerpoint/2010/main" val="2370672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83F48B8-11D3-1B4E-A505-59D13617744B}"/>
              </a:ext>
            </a:extLst>
          </p:cNvPr>
          <p:cNvSpPr>
            <a:spLocks noGrp="1"/>
          </p:cNvSpPr>
          <p:nvPr>
            <p:ph type="sldNum" sz="quarter" idx="12"/>
          </p:nvPr>
        </p:nvSpPr>
        <p:spPr/>
        <p:txBody>
          <a:bodyPr/>
          <a:lstStyle/>
          <a:p>
            <a:fld id="{94996028-4936-4C92-A9A1-04585F7E9DD3}" type="slidenum">
              <a:rPr kumimoji="1" lang="ja-JP" altLang="en-US" smtClean="0"/>
              <a:pPr/>
              <a:t>35</a:t>
            </a:fld>
            <a:endParaRPr kumimoji="1" lang="ja-JP" altLang="en-US"/>
          </a:p>
        </p:txBody>
      </p:sp>
      <p:sp>
        <p:nvSpPr>
          <p:cNvPr id="6" name="コンテンツ プレースホルダー 5">
            <a:extLst>
              <a:ext uri="{FF2B5EF4-FFF2-40B4-BE49-F238E27FC236}">
                <a16:creationId xmlns:a16="http://schemas.microsoft.com/office/drawing/2014/main" id="{F8BE1FAF-164D-0D4B-99E6-59BCF9800470}"/>
              </a:ext>
            </a:extLst>
          </p:cNvPr>
          <p:cNvSpPr>
            <a:spLocks noGrp="1"/>
          </p:cNvSpPr>
          <p:nvPr>
            <p:ph idx="1"/>
          </p:nvPr>
        </p:nvSpPr>
        <p:spPr/>
        <p:txBody>
          <a:bodyPr anchor="ctr" anchorCtr="1"/>
          <a:lstStyle/>
          <a:p>
            <a:pPr algn="ctr"/>
            <a:r>
              <a:rPr lang="ja-JP" altLang="en-US" sz="4000"/>
              <a:t>ひかったかな？</a:t>
            </a:r>
            <a:endParaRPr lang="en-US" altLang="ja-JP" sz="4000" dirty="0"/>
          </a:p>
          <a:p>
            <a:pPr algn="ctr"/>
            <a:r>
              <a:rPr lang="ja-JP" altLang="en-US" sz="4000"/>
              <a:t>きいろもひからせてみよう！</a:t>
            </a:r>
          </a:p>
        </p:txBody>
      </p:sp>
      <p:sp>
        <p:nvSpPr>
          <p:cNvPr id="7" name="テキスト プレースホルダー 6">
            <a:extLst>
              <a:ext uri="{FF2B5EF4-FFF2-40B4-BE49-F238E27FC236}">
                <a16:creationId xmlns:a16="http://schemas.microsoft.com/office/drawing/2014/main" id="{072283E9-3972-5A45-B5E9-F8F99E4DD5D6}"/>
              </a:ext>
            </a:extLst>
          </p:cNvPr>
          <p:cNvSpPr>
            <a:spLocks noGrp="1"/>
          </p:cNvSpPr>
          <p:nvPr>
            <p:ph type="body" sz="quarter" idx="13"/>
          </p:nvPr>
        </p:nvSpPr>
        <p:spPr>
          <a:xfrm>
            <a:off x="4139952" y="935708"/>
            <a:ext cx="3816424" cy="1728192"/>
          </a:xfrm>
        </p:spPr>
        <p:txBody>
          <a:bodyPr/>
          <a:lstStyle/>
          <a:p>
            <a:pPr marL="0" indent="0">
              <a:buNone/>
            </a:pPr>
            <a:r>
              <a:rPr lang="ja-JP" altLang="en-US" sz="2400"/>
              <a:t>にゅうりょくした</a:t>
            </a:r>
            <a:endParaRPr lang="en-US" altLang="ja-JP" sz="2400" dirty="0"/>
          </a:p>
          <a:p>
            <a:pPr marL="0" indent="0">
              <a:buNone/>
            </a:pPr>
            <a:r>
              <a:rPr lang="ja-JP" altLang="en-US" sz="2400"/>
              <a:t>ないようを　かえて</a:t>
            </a:r>
            <a:endParaRPr lang="en-US" altLang="ja-JP" sz="2400" dirty="0"/>
          </a:p>
          <a:p>
            <a:pPr marL="0" indent="0">
              <a:buNone/>
            </a:pPr>
            <a:r>
              <a:rPr lang="ja-JP" altLang="en-US" sz="2400"/>
              <a:t>うごかしてみよう！</a:t>
            </a:r>
            <a:endParaRPr lang="en-US" altLang="ja-JP" sz="2400" dirty="0"/>
          </a:p>
          <a:p>
            <a:endParaRPr lang="ja-JP" altLang="en-US"/>
          </a:p>
        </p:txBody>
      </p:sp>
      <p:sp>
        <p:nvSpPr>
          <p:cNvPr id="5" name="タイトル 4">
            <a:extLst>
              <a:ext uri="{FF2B5EF4-FFF2-40B4-BE49-F238E27FC236}">
                <a16:creationId xmlns:a16="http://schemas.microsoft.com/office/drawing/2014/main" id="{65B4AF71-EA73-2347-A03F-CEB6AB40F8B5}"/>
              </a:ext>
            </a:extLst>
          </p:cNvPr>
          <p:cNvSpPr>
            <a:spLocks noGrp="1"/>
          </p:cNvSpPr>
          <p:nvPr>
            <p:ph type="title"/>
          </p:nvPr>
        </p:nvSpPr>
        <p:spPr/>
        <p:txBody>
          <a:bodyPr/>
          <a:lstStyle/>
          <a:p>
            <a:r>
              <a:rPr lang="ja-JP" altLang="en-US" sz="3200"/>
              <a:t>さいしょのプログラムおうようへん⑤</a:t>
            </a:r>
          </a:p>
        </p:txBody>
      </p:sp>
      <p:grpSp>
        <p:nvGrpSpPr>
          <p:cNvPr id="14" name="グループ化 13">
            <a:extLst>
              <a:ext uri="{FF2B5EF4-FFF2-40B4-BE49-F238E27FC236}">
                <a16:creationId xmlns:a16="http://schemas.microsoft.com/office/drawing/2014/main" id="{5A8EDDB7-F6CD-C943-B88F-4F988B52DB5F}"/>
              </a:ext>
            </a:extLst>
          </p:cNvPr>
          <p:cNvGrpSpPr/>
          <p:nvPr/>
        </p:nvGrpSpPr>
        <p:grpSpPr>
          <a:xfrm>
            <a:off x="1753984" y="716632"/>
            <a:ext cx="1813866" cy="1783110"/>
            <a:chOff x="1272805" y="771550"/>
            <a:chExt cx="2880891" cy="2832042"/>
          </a:xfrm>
        </p:grpSpPr>
        <p:pic>
          <p:nvPicPr>
            <p:cNvPr id="11" name="Picture 4" descr="[フリーイラスト] キーボード">
              <a:extLst>
                <a:ext uri="{FF2B5EF4-FFF2-40B4-BE49-F238E27FC236}">
                  <a16:creationId xmlns:a16="http://schemas.microsoft.com/office/drawing/2014/main" id="{32D36583-C39A-884E-BF22-690D103167A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272805" y="2499742"/>
              <a:ext cx="2688605" cy="11038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546FD477-6A1F-F349-8E66-E8B103481139}"/>
                </a:ext>
              </a:extLst>
            </p:cNvPr>
            <p:cNvPicPr>
              <a:picLocks noChangeAspect="1" noChangeArrowheads="1"/>
            </p:cNvPicPr>
            <p:nvPr/>
          </p:nvPicPr>
          <p:blipFill rotWithShape="1">
            <a:blip r:embed="rId3"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1273376" y="771550"/>
              <a:ext cx="2663725" cy="1720358"/>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DF46FEC5-8797-EF4B-B80E-228130408FF1}"/>
                </a:ext>
              </a:extLst>
            </p:cNvPr>
            <p:cNvSpPr txBox="1"/>
            <p:nvPr/>
          </p:nvSpPr>
          <p:spPr>
            <a:xfrm>
              <a:off x="1489399" y="1004815"/>
              <a:ext cx="2664297" cy="928775"/>
            </a:xfrm>
            <a:prstGeom prst="rect">
              <a:avLst/>
            </a:prstGeom>
            <a:noFill/>
          </p:spPr>
          <p:txBody>
            <a:bodyPr wrap="square" rtlCol="0">
              <a:spAutoFit/>
            </a:bodyPr>
            <a:lstStyle/>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10 OUT 2,1</a:t>
              </a:r>
            </a:p>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RUN</a:t>
              </a:r>
              <a:endParaRPr lang="ja-JP" altLang="en-US"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8797807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283C04-D13B-BD49-92B3-0FE655C488B3}"/>
              </a:ext>
            </a:extLst>
          </p:cNvPr>
          <p:cNvSpPr>
            <a:spLocks noGrp="1"/>
          </p:cNvSpPr>
          <p:nvPr>
            <p:ph type="title"/>
          </p:nvPr>
        </p:nvSpPr>
        <p:spPr/>
        <p:txBody>
          <a:bodyPr/>
          <a:lstStyle/>
          <a:p>
            <a:r>
              <a:rPr lang="ja-JP" altLang="en-US"/>
              <a:t>がめんをきれいにしてみよう</a:t>
            </a:r>
            <a:endParaRPr kumimoji="1" lang="ja-JP" altLang="en-US"/>
          </a:p>
        </p:txBody>
      </p:sp>
      <p:sp>
        <p:nvSpPr>
          <p:cNvPr id="3" name="コンテンツ プレースホルダー 2">
            <a:extLst>
              <a:ext uri="{FF2B5EF4-FFF2-40B4-BE49-F238E27FC236}">
                <a16:creationId xmlns:a16="http://schemas.microsoft.com/office/drawing/2014/main" id="{3F00C5A8-C98F-A649-B253-A578EB754A5A}"/>
              </a:ext>
            </a:extLst>
          </p:cNvPr>
          <p:cNvSpPr>
            <a:spLocks noGrp="1"/>
          </p:cNvSpPr>
          <p:nvPr>
            <p:ph idx="1"/>
          </p:nvPr>
        </p:nvSpPr>
        <p:spPr>
          <a:xfrm>
            <a:off x="628650" y="3507854"/>
            <a:ext cx="7886700" cy="1124869"/>
          </a:xfrm>
        </p:spPr>
        <p:txBody>
          <a:bodyPr/>
          <a:lstStyle/>
          <a:p>
            <a:pPr marL="0" indent="0" algn="ctr">
              <a:buNone/>
            </a:pPr>
            <a:r>
              <a:rPr lang="ja-JP" altLang="en-US" sz="3200"/>
              <a:t>「けすカード」をつかったあとに</a:t>
            </a:r>
            <a:endParaRPr lang="en-US" altLang="ja-JP" sz="3200" dirty="0"/>
          </a:p>
          <a:p>
            <a:pPr marL="0" indent="0" algn="ctr">
              <a:buNone/>
            </a:pPr>
            <a:r>
              <a:rPr lang="ja-JP" altLang="en-US" sz="3200"/>
              <a:t>「みるカード」をつかってね！</a:t>
            </a:r>
            <a:endParaRPr lang="en-US" altLang="ja-JP" sz="3200" dirty="0"/>
          </a:p>
        </p:txBody>
      </p:sp>
      <p:sp>
        <p:nvSpPr>
          <p:cNvPr id="4" name="スライド番号プレースホルダー 3">
            <a:extLst>
              <a:ext uri="{FF2B5EF4-FFF2-40B4-BE49-F238E27FC236}">
                <a16:creationId xmlns:a16="http://schemas.microsoft.com/office/drawing/2014/main" id="{D26633D6-A749-2D49-889C-257D51C9B8E2}"/>
              </a:ext>
            </a:extLst>
          </p:cNvPr>
          <p:cNvSpPr>
            <a:spLocks noGrp="1"/>
          </p:cNvSpPr>
          <p:nvPr>
            <p:ph type="sldNum" sz="quarter" idx="12"/>
          </p:nvPr>
        </p:nvSpPr>
        <p:spPr/>
        <p:txBody>
          <a:bodyPr/>
          <a:lstStyle/>
          <a:p>
            <a:fld id="{94996028-4936-4C92-A9A1-04585F7E9DD3}" type="slidenum">
              <a:rPr kumimoji="1" lang="ja-JP" altLang="en-US" smtClean="0"/>
              <a:pPr/>
              <a:t>36</a:t>
            </a:fld>
            <a:endParaRPr kumimoji="1" lang="ja-JP" altLang="en-US"/>
          </a:p>
        </p:txBody>
      </p:sp>
      <p:sp>
        <p:nvSpPr>
          <p:cNvPr id="6" name="角丸四角形 5">
            <a:extLst>
              <a:ext uri="{FF2B5EF4-FFF2-40B4-BE49-F238E27FC236}">
                <a16:creationId xmlns:a16="http://schemas.microsoft.com/office/drawing/2014/main" id="{5F476325-A37F-8947-BE01-8D32E6BE7B4D}"/>
              </a:ext>
            </a:extLst>
          </p:cNvPr>
          <p:cNvSpPr/>
          <p:nvPr/>
        </p:nvSpPr>
        <p:spPr>
          <a:xfrm>
            <a:off x="899592" y="853917"/>
            <a:ext cx="7632848" cy="2549422"/>
          </a:xfrm>
          <a:prstGeom prst="round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400" b="0" i="0" u="none" strike="noStrike" kern="0" cap="none" spc="0" normalizeH="0" baseline="0" noProof="0" dirty="0" err="1">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がめんをけ</a:t>
            </a: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して</a:t>
            </a:r>
            <a:endPar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プログラムを</a:t>
            </a:r>
            <a:r>
              <a:rPr kumimoji="0" lang="ja-JP" altLang="en-US" sz="4400" b="0" i="0" u="none" strike="noStrike" kern="0" cap="none" spc="0" normalizeH="0" baseline="0" noProof="0" dirty="0" err="1">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ひょうじ</a:t>
            </a:r>
            <a:endPar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1304868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36276E-B3E3-034E-938E-1553A5C61542}"/>
              </a:ext>
            </a:extLst>
          </p:cNvPr>
          <p:cNvSpPr>
            <a:spLocks noGrp="1"/>
          </p:cNvSpPr>
          <p:nvPr>
            <p:ph type="title"/>
          </p:nvPr>
        </p:nvSpPr>
        <p:spPr/>
        <p:txBody>
          <a:bodyPr/>
          <a:lstStyle/>
          <a:p>
            <a:r>
              <a:rPr lang="ja-JP" altLang="en-US"/>
              <a:t>がめんをきれいにしてみよう</a:t>
            </a:r>
            <a:endParaRPr kumimoji="1" lang="ja-JP" altLang="en-US"/>
          </a:p>
        </p:txBody>
      </p:sp>
      <p:sp>
        <p:nvSpPr>
          <p:cNvPr id="3" name="コンテンツ プレースホルダー 2">
            <a:extLst>
              <a:ext uri="{FF2B5EF4-FFF2-40B4-BE49-F238E27FC236}">
                <a16:creationId xmlns:a16="http://schemas.microsoft.com/office/drawing/2014/main" id="{924AFBA5-9660-E343-B47B-8B1B18E6E27C}"/>
              </a:ext>
            </a:extLst>
          </p:cNvPr>
          <p:cNvSpPr>
            <a:spLocks noGrp="1"/>
          </p:cNvSpPr>
          <p:nvPr>
            <p:ph idx="1"/>
          </p:nvPr>
        </p:nvSpPr>
        <p:spPr>
          <a:xfrm>
            <a:off x="1547664" y="3615005"/>
            <a:ext cx="6967686" cy="1124869"/>
          </a:xfrm>
        </p:spPr>
        <p:txBody>
          <a:bodyPr/>
          <a:lstStyle/>
          <a:p>
            <a:pPr marL="0" indent="0">
              <a:buNone/>
            </a:pPr>
            <a:r>
              <a:rPr lang="ja-JP" altLang="en-US" sz="3200"/>
              <a:t>それぞれをにゅうりょくして</a:t>
            </a:r>
            <a:endParaRPr lang="en-US" altLang="ja-JP" sz="3200" dirty="0"/>
          </a:p>
          <a:p>
            <a:pPr marL="0" indent="0">
              <a:buNone/>
            </a:pPr>
            <a:r>
              <a:rPr lang="ja-JP" altLang="en-US" sz="3200"/>
              <a:t>エンター</a:t>
            </a:r>
            <a:endParaRPr lang="en-US" altLang="ja-JP" sz="3200" dirty="0"/>
          </a:p>
        </p:txBody>
      </p:sp>
      <p:sp>
        <p:nvSpPr>
          <p:cNvPr id="4" name="スライド番号プレースホルダー 3">
            <a:extLst>
              <a:ext uri="{FF2B5EF4-FFF2-40B4-BE49-F238E27FC236}">
                <a16:creationId xmlns:a16="http://schemas.microsoft.com/office/drawing/2014/main" id="{C5D85F75-2626-6C42-80FC-B89AA0ACD9BF}"/>
              </a:ext>
            </a:extLst>
          </p:cNvPr>
          <p:cNvSpPr>
            <a:spLocks noGrp="1"/>
          </p:cNvSpPr>
          <p:nvPr>
            <p:ph type="sldNum" sz="quarter" idx="12"/>
          </p:nvPr>
        </p:nvSpPr>
        <p:spPr/>
        <p:txBody>
          <a:bodyPr/>
          <a:lstStyle/>
          <a:p>
            <a:fld id="{94996028-4936-4C92-A9A1-04585F7E9DD3}" type="slidenum">
              <a:rPr kumimoji="1" lang="ja-JP" altLang="en-US" smtClean="0"/>
              <a:pPr/>
              <a:t>37</a:t>
            </a:fld>
            <a:endParaRPr kumimoji="1" lang="ja-JP" altLang="en-US"/>
          </a:p>
        </p:txBody>
      </p:sp>
      <p:grpSp>
        <p:nvGrpSpPr>
          <p:cNvPr id="12" name="グループ化 11">
            <a:extLst>
              <a:ext uri="{FF2B5EF4-FFF2-40B4-BE49-F238E27FC236}">
                <a16:creationId xmlns:a16="http://schemas.microsoft.com/office/drawing/2014/main" id="{93EDDBAA-6452-C04D-93BF-47C206254AD5}"/>
              </a:ext>
            </a:extLst>
          </p:cNvPr>
          <p:cNvGrpSpPr/>
          <p:nvPr/>
        </p:nvGrpSpPr>
        <p:grpSpPr>
          <a:xfrm>
            <a:off x="2159732" y="932568"/>
            <a:ext cx="4824536" cy="2503893"/>
            <a:chOff x="922435" y="1430345"/>
            <a:chExt cx="7321973" cy="3800041"/>
          </a:xfrm>
        </p:grpSpPr>
        <p:pic>
          <p:nvPicPr>
            <p:cNvPr id="13" name="図 12">
              <a:extLst>
                <a:ext uri="{FF2B5EF4-FFF2-40B4-BE49-F238E27FC236}">
                  <a16:creationId xmlns:a16="http://schemas.microsoft.com/office/drawing/2014/main" id="{5E3C74E4-B197-7040-A26C-061175D96857}"/>
                </a:ext>
              </a:extLst>
            </p:cNvPr>
            <p:cNvPicPr>
              <a:picLocks noChangeAspect="1"/>
            </p:cNvPicPr>
            <p:nvPr/>
          </p:nvPicPr>
          <p:blipFill>
            <a:blip r:embed="rId2"/>
            <a:stretch>
              <a:fillRect/>
            </a:stretch>
          </p:blipFill>
          <p:spPr>
            <a:xfrm rot="5400000">
              <a:off x="1605305" y="844993"/>
              <a:ext cx="1648875" cy="2982861"/>
            </a:xfrm>
            <a:prstGeom prst="rect">
              <a:avLst/>
            </a:prstGeom>
          </p:spPr>
        </p:pic>
        <p:pic>
          <p:nvPicPr>
            <p:cNvPr id="14" name="図 13">
              <a:extLst>
                <a:ext uri="{FF2B5EF4-FFF2-40B4-BE49-F238E27FC236}">
                  <a16:creationId xmlns:a16="http://schemas.microsoft.com/office/drawing/2014/main" id="{1E72C884-9AC2-544E-9694-303870F2C009}"/>
                </a:ext>
              </a:extLst>
            </p:cNvPr>
            <p:cNvPicPr>
              <a:picLocks noChangeAspect="1"/>
            </p:cNvPicPr>
            <p:nvPr/>
          </p:nvPicPr>
          <p:blipFill>
            <a:blip r:embed="rId3"/>
            <a:stretch>
              <a:fillRect/>
            </a:stretch>
          </p:blipFill>
          <p:spPr>
            <a:xfrm rot="5400000">
              <a:off x="1587222" y="2896436"/>
              <a:ext cx="1669163" cy="2998738"/>
            </a:xfrm>
            <a:prstGeom prst="rect">
              <a:avLst/>
            </a:prstGeom>
          </p:spPr>
        </p:pic>
        <p:pic>
          <p:nvPicPr>
            <p:cNvPr id="15" name="図 14">
              <a:extLst>
                <a:ext uri="{FF2B5EF4-FFF2-40B4-BE49-F238E27FC236}">
                  <a16:creationId xmlns:a16="http://schemas.microsoft.com/office/drawing/2014/main" id="{8CA06101-E238-564C-8A89-5DC584FC0BB5}"/>
                </a:ext>
              </a:extLst>
            </p:cNvPr>
            <p:cNvPicPr>
              <a:picLocks noChangeAspect="1"/>
            </p:cNvPicPr>
            <p:nvPr/>
          </p:nvPicPr>
          <p:blipFill>
            <a:blip r:embed="rId4" cstate="print"/>
            <a:stretch>
              <a:fillRect/>
            </a:stretch>
          </p:blipFill>
          <p:spPr>
            <a:xfrm>
              <a:off x="5281018" y="1494515"/>
              <a:ext cx="2963390" cy="1706469"/>
            </a:xfrm>
            <a:prstGeom prst="rect">
              <a:avLst/>
            </a:prstGeom>
            <a:ln>
              <a:solidFill>
                <a:sysClr val="windowText" lastClr="000000"/>
              </a:solidFill>
            </a:ln>
          </p:spPr>
        </p:pic>
        <p:pic>
          <p:nvPicPr>
            <p:cNvPr id="16" name="図 15">
              <a:extLst>
                <a:ext uri="{FF2B5EF4-FFF2-40B4-BE49-F238E27FC236}">
                  <a16:creationId xmlns:a16="http://schemas.microsoft.com/office/drawing/2014/main" id="{F3BFA03F-A7A2-5846-9797-2101CCE2B01A}"/>
                </a:ext>
              </a:extLst>
            </p:cNvPr>
            <p:cNvPicPr>
              <a:picLocks noChangeAspect="1"/>
            </p:cNvPicPr>
            <p:nvPr/>
          </p:nvPicPr>
          <p:blipFill>
            <a:blip r:embed="rId5" cstate="print"/>
            <a:stretch>
              <a:fillRect/>
            </a:stretch>
          </p:blipFill>
          <p:spPr>
            <a:xfrm>
              <a:off x="5290311" y="3501008"/>
              <a:ext cx="2954097" cy="1717350"/>
            </a:xfrm>
            <a:prstGeom prst="rect">
              <a:avLst/>
            </a:prstGeom>
            <a:ln>
              <a:solidFill>
                <a:sysClr val="windowText" lastClr="000000"/>
              </a:solidFill>
            </a:ln>
          </p:spPr>
        </p:pic>
        <p:sp>
          <p:nvSpPr>
            <p:cNvPr id="17" name="下カーブ矢印 16">
              <a:extLst>
                <a:ext uri="{FF2B5EF4-FFF2-40B4-BE49-F238E27FC236}">
                  <a16:creationId xmlns:a16="http://schemas.microsoft.com/office/drawing/2014/main" id="{482AC4D7-E476-5E48-9AAA-88FE849E8EC8}"/>
                </a:ext>
              </a:extLst>
            </p:cNvPr>
            <p:cNvSpPr/>
            <p:nvPr/>
          </p:nvSpPr>
          <p:spPr>
            <a:xfrm rot="20868739">
              <a:off x="3697676" y="1430345"/>
              <a:ext cx="1748649" cy="395086"/>
            </a:xfrm>
            <a:prstGeom prst="curvedDownArrow">
              <a:avLst>
                <a:gd name="adj1" fmla="val 42705"/>
                <a:gd name="adj2" fmla="val 68308"/>
                <a:gd name="adj3" fmla="val 48707"/>
              </a:avLst>
            </a:prstGeom>
            <a:solidFill>
              <a:srgbClr val="E7E6E6">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18" name="下カーブ矢印 17">
              <a:extLst>
                <a:ext uri="{FF2B5EF4-FFF2-40B4-BE49-F238E27FC236}">
                  <a16:creationId xmlns:a16="http://schemas.microsoft.com/office/drawing/2014/main" id="{AB2B1D00-AE80-E046-BFB1-1D8D5AE6DADD}"/>
                </a:ext>
              </a:extLst>
            </p:cNvPr>
            <p:cNvSpPr/>
            <p:nvPr/>
          </p:nvSpPr>
          <p:spPr>
            <a:xfrm rot="20868739">
              <a:off x="3729903" y="3393107"/>
              <a:ext cx="1748649" cy="395086"/>
            </a:xfrm>
            <a:prstGeom prst="curvedDownArrow">
              <a:avLst>
                <a:gd name="adj1" fmla="val 42705"/>
                <a:gd name="adj2" fmla="val 68308"/>
                <a:gd name="adj3" fmla="val 48707"/>
              </a:avLst>
            </a:prstGeom>
            <a:solidFill>
              <a:srgbClr val="E7E6E6">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grpSp>
      <p:pic>
        <p:nvPicPr>
          <p:cNvPr id="19" name="図 18">
            <a:extLst>
              <a:ext uri="{FF2B5EF4-FFF2-40B4-BE49-F238E27FC236}">
                <a16:creationId xmlns:a16="http://schemas.microsoft.com/office/drawing/2014/main" id="{2EBE505D-3FE6-2345-A76B-67D83A40C1C2}"/>
              </a:ext>
            </a:extLst>
          </p:cNvPr>
          <p:cNvPicPr>
            <a:picLocks noChangeAspect="1"/>
          </p:cNvPicPr>
          <p:nvPr/>
        </p:nvPicPr>
        <p:blipFill>
          <a:blip r:embed="rId6"/>
          <a:stretch>
            <a:fillRect/>
          </a:stretch>
        </p:blipFill>
        <p:spPr>
          <a:xfrm>
            <a:off x="3313841" y="4154036"/>
            <a:ext cx="508018" cy="514213"/>
          </a:xfrm>
          <a:prstGeom prst="rect">
            <a:avLst/>
          </a:prstGeom>
        </p:spPr>
      </p:pic>
    </p:spTree>
    <p:extLst>
      <p:ext uri="{BB962C8B-B14F-4D97-AF65-F5344CB8AC3E}">
        <p14:creationId xmlns:p14="http://schemas.microsoft.com/office/powerpoint/2010/main" val="9094992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830CBF-A65A-B64A-9FCA-22FBB540F0AA}"/>
              </a:ext>
            </a:extLst>
          </p:cNvPr>
          <p:cNvSpPr>
            <a:spLocks noGrp="1"/>
          </p:cNvSpPr>
          <p:nvPr>
            <p:ph type="title"/>
          </p:nvPr>
        </p:nvSpPr>
        <p:spPr/>
        <p:txBody>
          <a:bodyPr/>
          <a:lstStyle/>
          <a:p>
            <a:r>
              <a:rPr lang="en-US" altLang="ja-JP" dirty="0"/>
              <a:t>LED</a:t>
            </a:r>
            <a:r>
              <a:rPr lang="ja-JP" altLang="en-US"/>
              <a:t>をつけてけす</a:t>
            </a:r>
            <a:endParaRPr kumimoji="1" lang="ja-JP" altLang="en-US"/>
          </a:p>
        </p:txBody>
      </p:sp>
      <p:sp>
        <p:nvSpPr>
          <p:cNvPr id="3" name="コンテンツ プレースホルダー 2">
            <a:extLst>
              <a:ext uri="{FF2B5EF4-FFF2-40B4-BE49-F238E27FC236}">
                <a16:creationId xmlns:a16="http://schemas.microsoft.com/office/drawing/2014/main" id="{63018838-4862-D440-9F83-99F9E5D79D38}"/>
              </a:ext>
            </a:extLst>
          </p:cNvPr>
          <p:cNvSpPr>
            <a:spLocks noGrp="1"/>
          </p:cNvSpPr>
          <p:nvPr>
            <p:ph idx="1"/>
          </p:nvPr>
        </p:nvSpPr>
        <p:spPr>
          <a:xfrm>
            <a:off x="628650" y="4078576"/>
            <a:ext cx="7886700" cy="554147"/>
          </a:xfrm>
        </p:spPr>
        <p:txBody>
          <a:bodyPr/>
          <a:lstStyle/>
          <a:p>
            <a:pPr marL="0" indent="0" algn="ctr">
              <a:buNone/>
            </a:pPr>
            <a:r>
              <a:rPr lang="ja-JP" altLang="en-US" sz="3200"/>
              <a:t>あおいカードをさがしてみよう！</a:t>
            </a:r>
            <a:endParaRPr lang="en-US" altLang="ja-JP" sz="3200" dirty="0"/>
          </a:p>
        </p:txBody>
      </p:sp>
      <p:sp>
        <p:nvSpPr>
          <p:cNvPr id="4" name="スライド番号プレースホルダー 3">
            <a:extLst>
              <a:ext uri="{FF2B5EF4-FFF2-40B4-BE49-F238E27FC236}">
                <a16:creationId xmlns:a16="http://schemas.microsoft.com/office/drawing/2014/main" id="{879DC570-7E0A-D540-B770-9F06CA77C17C}"/>
              </a:ext>
            </a:extLst>
          </p:cNvPr>
          <p:cNvSpPr>
            <a:spLocks noGrp="1"/>
          </p:cNvSpPr>
          <p:nvPr>
            <p:ph type="sldNum" sz="quarter" idx="12"/>
          </p:nvPr>
        </p:nvSpPr>
        <p:spPr/>
        <p:txBody>
          <a:bodyPr/>
          <a:lstStyle/>
          <a:p>
            <a:fld id="{94996028-4936-4C92-A9A1-04585F7E9DD3}" type="slidenum">
              <a:rPr kumimoji="1" lang="ja-JP" altLang="en-US" smtClean="0"/>
              <a:pPr/>
              <a:t>38</a:t>
            </a:fld>
            <a:endParaRPr kumimoji="1" lang="ja-JP" altLang="en-US"/>
          </a:p>
        </p:txBody>
      </p:sp>
      <p:sp>
        <p:nvSpPr>
          <p:cNvPr id="9" name="角丸四角形 8">
            <a:extLst>
              <a:ext uri="{FF2B5EF4-FFF2-40B4-BE49-F238E27FC236}">
                <a16:creationId xmlns:a16="http://schemas.microsoft.com/office/drawing/2014/main" id="{D17F5649-5356-8A48-AC5D-9310EFE10F6C}"/>
              </a:ext>
            </a:extLst>
          </p:cNvPr>
          <p:cNvSpPr/>
          <p:nvPr/>
        </p:nvSpPr>
        <p:spPr>
          <a:xfrm>
            <a:off x="1403648" y="835407"/>
            <a:ext cx="6552728" cy="3096344"/>
          </a:xfrm>
          <a:prstGeom prst="round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LED</a:t>
            </a: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をつける</a:t>
            </a:r>
            <a:endPar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３</a:t>
            </a:r>
            <a:r>
              <a:rPr kumimoji="0" lang="ja-JP" altLang="en-US" sz="4400" b="0" i="0" u="none" strike="noStrike" kern="0" cap="none" spc="0" normalizeH="0" baseline="0" noProof="0" dirty="0" err="1">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びょう</a:t>
            </a: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まつ</a:t>
            </a:r>
            <a:endPar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LED</a:t>
            </a: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をけす</a:t>
            </a:r>
            <a:endPar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971889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C9DC04-0B31-1040-998B-4C76A13895FA}"/>
              </a:ext>
            </a:extLst>
          </p:cNvPr>
          <p:cNvSpPr>
            <a:spLocks noGrp="1"/>
          </p:cNvSpPr>
          <p:nvPr>
            <p:ph type="title"/>
          </p:nvPr>
        </p:nvSpPr>
        <p:spPr/>
        <p:txBody>
          <a:bodyPr/>
          <a:lstStyle/>
          <a:p>
            <a:r>
              <a:rPr lang="ja-JP" altLang="en-US" sz="4000"/>
              <a:t>ＬＥＤをつけてけす</a:t>
            </a:r>
            <a:endParaRPr kumimoji="1" lang="ja-JP" altLang="en-US"/>
          </a:p>
        </p:txBody>
      </p:sp>
      <p:sp>
        <p:nvSpPr>
          <p:cNvPr id="3" name="コンテンツ プレースホルダー 2">
            <a:extLst>
              <a:ext uri="{FF2B5EF4-FFF2-40B4-BE49-F238E27FC236}">
                <a16:creationId xmlns:a16="http://schemas.microsoft.com/office/drawing/2014/main" id="{4BD9527C-A0FC-9240-9045-96089C56F78B}"/>
              </a:ext>
            </a:extLst>
          </p:cNvPr>
          <p:cNvSpPr>
            <a:spLocks noGrp="1"/>
          </p:cNvSpPr>
          <p:nvPr>
            <p:ph idx="1"/>
          </p:nvPr>
        </p:nvSpPr>
        <p:spPr>
          <a:xfrm>
            <a:off x="4572000" y="1275606"/>
            <a:ext cx="3943350" cy="3357117"/>
          </a:xfrm>
        </p:spPr>
        <p:txBody>
          <a:bodyPr/>
          <a:lstStyle/>
          <a:p>
            <a:pPr marL="0" indent="0">
              <a:buNone/>
            </a:pPr>
            <a:r>
              <a:rPr lang="ja-JP" altLang="en-US" sz="3200"/>
              <a:t>わかったかな？</a:t>
            </a:r>
            <a:endParaRPr lang="en-US" altLang="ja-JP" sz="3200" dirty="0"/>
          </a:p>
          <a:p>
            <a:endParaRPr kumimoji="1" lang="ja-JP" altLang="en-US"/>
          </a:p>
        </p:txBody>
      </p:sp>
      <p:sp>
        <p:nvSpPr>
          <p:cNvPr id="4" name="スライド番号プレースホルダー 3">
            <a:extLst>
              <a:ext uri="{FF2B5EF4-FFF2-40B4-BE49-F238E27FC236}">
                <a16:creationId xmlns:a16="http://schemas.microsoft.com/office/drawing/2014/main" id="{A2DBEE79-84A6-FA42-9951-6B49B9E130E4}"/>
              </a:ext>
            </a:extLst>
          </p:cNvPr>
          <p:cNvSpPr>
            <a:spLocks noGrp="1"/>
          </p:cNvSpPr>
          <p:nvPr>
            <p:ph type="sldNum" sz="quarter" idx="12"/>
          </p:nvPr>
        </p:nvSpPr>
        <p:spPr/>
        <p:txBody>
          <a:bodyPr/>
          <a:lstStyle/>
          <a:p>
            <a:fld id="{94996028-4936-4C92-A9A1-04585F7E9DD3}" type="slidenum">
              <a:rPr kumimoji="1" lang="ja-JP" altLang="en-US" smtClean="0"/>
              <a:pPr/>
              <a:t>39</a:t>
            </a:fld>
            <a:endParaRPr kumimoji="1" lang="ja-JP" altLang="en-US"/>
          </a:p>
        </p:txBody>
      </p:sp>
      <p:grpSp>
        <p:nvGrpSpPr>
          <p:cNvPr id="5" name="グループ化 4">
            <a:extLst>
              <a:ext uri="{FF2B5EF4-FFF2-40B4-BE49-F238E27FC236}">
                <a16:creationId xmlns:a16="http://schemas.microsoft.com/office/drawing/2014/main" id="{B7CA8EA1-FC80-5C4F-8A00-3CA1F8C5BA81}"/>
              </a:ext>
            </a:extLst>
          </p:cNvPr>
          <p:cNvGrpSpPr/>
          <p:nvPr/>
        </p:nvGrpSpPr>
        <p:grpSpPr>
          <a:xfrm>
            <a:off x="1752632" y="771550"/>
            <a:ext cx="1851208" cy="4070204"/>
            <a:chOff x="683568" y="1412776"/>
            <a:chExt cx="2292545" cy="5040560"/>
          </a:xfrm>
        </p:grpSpPr>
        <p:pic>
          <p:nvPicPr>
            <p:cNvPr id="6" name="Picture 2">
              <a:extLst>
                <a:ext uri="{FF2B5EF4-FFF2-40B4-BE49-F238E27FC236}">
                  <a16:creationId xmlns:a16="http://schemas.microsoft.com/office/drawing/2014/main" id="{DCBEE9DC-B23D-624D-B675-39EEA877855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7173"/>
            <a:stretch/>
          </p:blipFill>
          <p:spPr bwMode="auto">
            <a:xfrm>
              <a:off x="683568" y="1412776"/>
              <a:ext cx="2292545" cy="504056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 name="Picture 2">
              <a:extLst>
                <a:ext uri="{FF2B5EF4-FFF2-40B4-BE49-F238E27FC236}">
                  <a16:creationId xmlns:a16="http://schemas.microsoft.com/office/drawing/2014/main" id="{D0DCAB8E-15FC-6841-9B49-CDD3F6BF99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6340" y="4437112"/>
              <a:ext cx="1512167" cy="92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a:extLst>
                <a:ext uri="{FF2B5EF4-FFF2-40B4-BE49-F238E27FC236}">
                  <a16:creationId xmlns:a16="http://schemas.microsoft.com/office/drawing/2014/main" id="{D590D1C5-1AF6-9A4B-A9C3-EAA40F58576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1556792"/>
              <a:ext cx="1512168" cy="916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a:extLst>
                <a:ext uri="{FF2B5EF4-FFF2-40B4-BE49-F238E27FC236}">
                  <a16:creationId xmlns:a16="http://schemas.microsoft.com/office/drawing/2014/main" id="{5A4EC141-E949-6048-B4DC-4C02143B3C3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7881" y="3472339"/>
              <a:ext cx="1512167" cy="921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a:extLst>
                <a:ext uri="{FF2B5EF4-FFF2-40B4-BE49-F238E27FC236}">
                  <a16:creationId xmlns:a16="http://schemas.microsoft.com/office/drawing/2014/main" id="{A51E80EC-F7DA-CF40-A249-38C68AB0B5F5}"/>
                </a:ext>
              </a:extLst>
            </p:cNvPr>
            <p:cNvPicPr>
              <a:picLocks noChangeAspect="1" noChangeArrowheads="1"/>
            </p:cNvPicPr>
            <p:nvPr/>
          </p:nvPicPr>
          <p:blipFill>
            <a:blip r:embed="rId6" cstate="print"/>
            <a:srcRect/>
            <a:stretch>
              <a:fillRect/>
            </a:stretch>
          </p:blipFill>
          <p:spPr bwMode="auto">
            <a:xfrm>
              <a:off x="1215322" y="2509599"/>
              <a:ext cx="1512862" cy="919402"/>
            </a:xfrm>
            <a:prstGeom prst="rect">
              <a:avLst/>
            </a:prstGeom>
            <a:noFill/>
            <a:ln w="9525">
              <a:noFill/>
              <a:miter lim="800000"/>
              <a:headEnd/>
              <a:tailEnd/>
            </a:ln>
          </p:spPr>
        </p:pic>
      </p:grpSp>
    </p:spTree>
    <p:extLst>
      <p:ext uri="{BB962C8B-B14F-4D97-AF65-F5344CB8AC3E}">
        <p14:creationId xmlns:p14="http://schemas.microsoft.com/office/powerpoint/2010/main" val="4180860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1E3B73B-B0CD-C846-9DE0-30EDCA34B88C}"/>
              </a:ext>
            </a:extLst>
          </p:cNvPr>
          <p:cNvSpPr>
            <a:spLocks noGrp="1"/>
          </p:cNvSpPr>
          <p:nvPr>
            <p:ph type="title"/>
          </p:nvPr>
        </p:nvSpPr>
        <p:spPr/>
        <p:txBody>
          <a:bodyPr/>
          <a:lstStyle/>
          <a:p>
            <a:r>
              <a:rPr lang="ja-JP" altLang="en-US"/>
              <a:t>ひつようなもの①</a:t>
            </a:r>
          </a:p>
        </p:txBody>
      </p:sp>
      <p:sp>
        <p:nvSpPr>
          <p:cNvPr id="6" name="コンテンツ プレースホルダー 5">
            <a:extLst>
              <a:ext uri="{FF2B5EF4-FFF2-40B4-BE49-F238E27FC236}">
                <a16:creationId xmlns:a16="http://schemas.microsoft.com/office/drawing/2014/main" id="{427EA33B-1A1E-E944-B006-E932841EDA3B}"/>
              </a:ext>
            </a:extLst>
          </p:cNvPr>
          <p:cNvSpPr>
            <a:spLocks noGrp="1"/>
          </p:cNvSpPr>
          <p:nvPr>
            <p:ph idx="1"/>
          </p:nvPr>
        </p:nvSpPr>
        <p:spPr>
          <a:xfrm>
            <a:off x="628650" y="987574"/>
            <a:ext cx="7886700" cy="3645149"/>
          </a:xfrm>
        </p:spPr>
        <p:txBody>
          <a:bodyPr/>
          <a:lstStyle/>
          <a:p>
            <a:r>
              <a:rPr lang="ja-JP" altLang="en-US"/>
              <a:t>コンピューター</a:t>
            </a:r>
            <a:r>
              <a:rPr lang="en-US" altLang="ja-JP" dirty="0"/>
              <a:t>…</a:t>
            </a:r>
            <a:r>
              <a:rPr lang="ja-JP" altLang="en-US"/>
              <a:t>１だい</a:t>
            </a:r>
            <a:endParaRPr lang="en-US" altLang="ja-JP" dirty="0"/>
          </a:p>
          <a:p>
            <a:pPr lvl="1"/>
            <a:r>
              <a:rPr lang="en-US" altLang="ja-JP" dirty="0" err="1"/>
              <a:t>SkyBerryJAM</a:t>
            </a:r>
            <a:r>
              <a:rPr lang="ja-JP" altLang="en-US"/>
              <a:t>（すかいべりーじゃむ）</a:t>
            </a:r>
            <a:endParaRPr lang="en-US" altLang="ja-JP" dirty="0"/>
          </a:p>
          <a:p>
            <a:endParaRPr lang="en-US" altLang="ja-JP" dirty="0"/>
          </a:p>
          <a:p>
            <a:r>
              <a:rPr lang="ja-JP" altLang="en-US"/>
              <a:t>がめん</a:t>
            </a:r>
            <a:r>
              <a:rPr lang="en-US" altLang="ja-JP" dirty="0"/>
              <a:t>…</a:t>
            </a:r>
            <a:r>
              <a:rPr lang="ja-JP" altLang="en-US"/>
              <a:t>１だい</a:t>
            </a:r>
            <a:endParaRPr lang="en-US" altLang="ja-JP" dirty="0"/>
          </a:p>
          <a:p>
            <a:pPr lvl="1"/>
            <a:r>
              <a:rPr lang="ja-JP" altLang="en-US"/>
              <a:t>コンピューターのうごきをひょうじする</a:t>
            </a:r>
            <a:endParaRPr lang="en-US" altLang="ja-JP" dirty="0"/>
          </a:p>
          <a:p>
            <a:endParaRPr lang="en-US" altLang="ja-JP" dirty="0"/>
          </a:p>
          <a:p>
            <a:r>
              <a:rPr lang="ja-JP" altLang="en-US"/>
              <a:t>キーボード</a:t>
            </a:r>
            <a:r>
              <a:rPr lang="en-US" altLang="ja-JP" dirty="0"/>
              <a:t>…</a:t>
            </a:r>
            <a:r>
              <a:rPr lang="ja-JP" altLang="en-US"/>
              <a:t>１だい</a:t>
            </a:r>
            <a:endParaRPr lang="en-US" altLang="ja-JP" dirty="0"/>
          </a:p>
          <a:p>
            <a:pPr lvl="1"/>
            <a:r>
              <a:rPr lang="ja-JP" altLang="en-US"/>
              <a:t>コンピューターに もじにゅうりょく</a:t>
            </a:r>
          </a:p>
        </p:txBody>
      </p:sp>
      <p:sp>
        <p:nvSpPr>
          <p:cNvPr id="3" name="スライド番号プレースホルダー 2">
            <a:extLst>
              <a:ext uri="{FF2B5EF4-FFF2-40B4-BE49-F238E27FC236}">
                <a16:creationId xmlns:a16="http://schemas.microsoft.com/office/drawing/2014/main" id="{84FE0D7B-AC9D-1345-B158-C6EA07754891}"/>
              </a:ext>
            </a:extLst>
          </p:cNvPr>
          <p:cNvSpPr>
            <a:spLocks noGrp="1"/>
          </p:cNvSpPr>
          <p:nvPr>
            <p:ph type="sldNum" sz="quarter" idx="12"/>
          </p:nvPr>
        </p:nvSpPr>
        <p:spPr/>
        <p:txBody>
          <a:bodyPr/>
          <a:lstStyle/>
          <a:p>
            <a:fld id="{94996028-4936-4C92-A9A1-04585F7E9DD3}" type="slidenum">
              <a:rPr kumimoji="1" lang="ja-JP" altLang="en-US" smtClean="0"/>
              <a:pPr/>
              <a:t>4</a:t>
            </a:fld>
            <a:endParaRPr kumimoji="1" lang="ja-JP" altLang="en-US"/>
          </a:p>
        </p:txBody>
      </p:sp>
    </p:spTree>
    <p:extLst>
      <p:ext uri="{BB962C8B-B14F-4D97-AF65-F5344CB8AC3E}">
        <p14:creationId xmlns:p14="http://schemas.microsoft.com/office/powerpoint/2010/main" val="24315612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C9DC04-0B31-1040-998B-4C76A13895FA}"/>
              </a:ext>
            </a:extLst>
          </p:cNvPr>
          <p:cNvSpPr>
            <a:spLocks noGrp="1"/>
          </p:cNvSpPr>
          <p:nvPr>
            <p:ph type="title"/>
          </p:nvPr>
        </p:nvSpPr>
        <p:spPr/>
        <p:txBody>
          <a:bodyPr/>
          <a:lstStyle/>
          <a:p>
            <a:r>
              <a:rPr lang="ja-JP" altLang="en-US" sz="4000"/>
              <a:t>ＬＥＤをつけてけす</a:t>
            </a:r>
            <a:endParaRPr kumimoji="1" lang="ja-JP" altLang="en-US"/>
          </a:p>
        </p:txBody>
      </p:sp>
      <p:sp>
        <p:nvSpPr>
          <p:cNvPr id="3" name="コンテンツ プレースホルダー 2">
            <a:extLst>
              <a:ext uri="{FF2B5EF4-FFF2-40B4-BE49-F238E27FC236}">
                <a16:creationId xmlns:a16="http://schemas.microsoft.com/office/drawing/2014/main" id="{4BD9527C-A0FC-9240-9045-96089C56F78B}"/>
              </a:ext>
            </a:extLst>
          </p:cNvPr>
          <p:cNvSpPr>
            <a:spLocks noGrp="1"/>
          </p:cNvSpPr>
          <p:nvPr>
            <p:ph idx="1"/>
          </p:nvPr>
        </p:nvSpPr>
        <p:spPr>
          <a:xfrm>
            <a:off x="4572000" y="1275606"/>
            <a:ext cx="3943350" cy="3357117"/>
          </a:xfrm>
        </p:spPr>
        <p:txBody>
          <a:bodyPr/>
          <a:lstStyle/>
          <a:p>
            <a:pPr marL="0" indent="0">
              <a:buNone/>
            </a:pPr>
            <a:r>
              <a:rPr lang="ja-JP" altLang="en-US" sz="3200"/>
              <a:t>うらがえして</a:t>
            </a:r>
            <a:r>
              <a:rPr lang="en-US" altLang="ja-JP" sz="3200" dirty="0"/>
              <a:t>…</a:t>
            </a:r>
          </a:p>
          <a:p>
            <a:pPr marL="0" indent="0">
              <a:buNone/>
            </a:pPr>
            <a:endParaRPr kumimoji="1" lang="ja-JP" altLang="en-US"/>
          </a:p>
        </p:txBody>
      </p:sp>
      <p:sp>
        <p:nvSpPr>
          <p:cNvPr id="4" name="スライド番号プレースホルダー 3">
            <a:extLst>
              <a:ext uri="{FF2B5EF4-FFF2-40B4-BE49-F238E27FC236}">
                <a16:creationId xmlns:a16="http://schemas.microsoft.com/office/drawing/2014/main" id="{A2DBEE79-84A6-FA42-9951-6B49B9E130E4}"/>
              </a:ext>
            </a:extLst>
          </p:cNvPr>
          <p:cNvSpPr>
            <a:spLocks noGrp="1"/>
          </p:cNvSpPr>
          <p:nvPr>
            <p:ph type="sldNum" sz="quarter" idx="12"/>
          </p:nvPr>
        </p:nvSpPr>
        <p:spPr/>
        <p:txBody>
          <a:bodyPr/>
          <a:lstStyle/>
          <a:p>
            <a:fld id="{94996028-4936-4C92-A9A1-04585F7E9DD3}" type="slidenum">
              <a:rPr kumimoji="1" lang="ja-JP" altLang="en-US" smtClean="0"/>
              <a:pPr/>
              <a:t>40</a:t>
            </a:fld>
            <a:endParaRPr kumimoji="1" lang="ja-JP" altLang="en-US"/>
          </a:p>
        </p:txBody>
      </p:sp>
      <p:grpSp>
        <p:nvGrpSpPr>
          <p:cNvPr id="11" name="グループ化 10">
            <a:extLst>
              <a:ext uri="{FF2B5EF4-FFF2-40B4-BE49-F238E27FC236}">
                <a16:creationId xmlns:a16="http://schemas.microsoft.com/office/drawing/2014/main" id="{080CE180-D6ED-B245-BA63-3C015BF8FAE6}"/>
              </a:ext>
            </a:extLst>
          </p:cNvPr>
          <p:cNvGrpSpPr/>
          <p:nvPr/>
        </p:nvGrpSpPr>
        <p:grpSpPr>
          <a:xfrm>
            <a:off x="1772885" y="762706"/>
            <a:ext cx="1851208" cy="4070204"/>
            <a:chOff x="683568" y="1412776"/>
            <a:chExt cx="2292545" cy="5040560"/>
          </a:xfrm>
        </p:grpSpPr>
        <p:pic>
          <p:nvPicPr>
            <p:cNvPr id="12" name="Picture 2">
              <a:extLst>
                <a:ext uri="{FF2B5EF4-FFF2-40B4-BE49-F238E27FC236}">
                  <a16:creationId xmlns:a16="http://schemas.microsoft.com/office/drawing/2014/main" id="{64F8C99E-DE50-DF48-934F-95585561E81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7173"/>
            <a:stretch/>
          </p:blipFill>
          <p:spPr bwMode="auto">
            <a:xfrm>
              <a:off x="683568" y="1412776"/>
              <a:ext cx="2292545" cy="504056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3" name="Picture 7">
              <a:extLst>
                <a:ext uri="{FF2B5EF4-FFF2-40B4-BE49-F238E27FC236}">
                  <a16:creationId xmlns:a16="http://schemas.microsoft.com/office/drawing/2014/main" id="{EA4FF770-11B2-2C48-835E-20AA29A7AA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1556792"/>
              <a:ext cx="1512168" cy="917891"/>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4" name="Picture 8">
              <a:extLst>
                <a:ext uri="{FF2B5EF4-FFF2-40B4-BE49-F238E27FC236}">
                  <a16:creationId xmlns:a16="http://schemas.microsoft.com/office/drawing/2014/main" id="{4ADB1171-15D9-5341-AAE0-93394234DC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538" y="4476800"/>
              <a:ext cx="1512168" cy="928735"/>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5" name="Picture 2">
              <a:extLst>
                <a:ext uri="{FF2B5EF4-FFF2-40B4-BE49-F238E27FC236}">
                  <a16:creationId xmlns:a16="http://schemas.microsoft.com/office/drawing/2014/main" id="{ADE7BB74-5982-C84E-BDAE-FD53B94E855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5045" y="3466102"/>
              <a:ext cx="1497363" cy="942031"/>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6" name="Picture 2">
              <a:extLst>
                <a:ext uri="{FF2B5EF4-FFF2-40B4-BE49-F238E27FC236}">
                  <a16:creationId xmlns:a16="http://schemas.microsoft.com/office/drawing/2014/main" id="{89165B48-9C7B-0443-B259-8ADED6F7B33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7624" y="2502653"/>
              <a:ext cx="1512168" cy="926347"/>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7" name="テキスト ボックス 16">
              <a:extLst>
                <a:ext uri="{FF2B5EF4-FFF2-40B4-BE49-F238E27FC236}">
                  <a16:creationId xmlns:a16="http://schemas.microsoft.com/office/drawing/2014/main" id="{CBD1B7A6-2BA6-EB44-8D81-C2D3A300DB60}"/>
                </a:ext>
              </a:extLst>
            </p:cNvPr>
            <p:cNvSpPr txBox="1"/>
            <p:nvPr/>
          </p:nvSpPr>
          <p:spPr>
            <a:xfrm>
              <a:off x="1427984" y="1868445"/>
              <a:ext cx="1116870" cy="343037"/>
            </a:xfrm>
            <a:prstGeom prst="rect">
              <a:avLst/>
            </a:prstGeom>
            <a:solidFill>
              <a:schemeClr val="bg1"/>
            </a:solidFill>
          </p:spPr>
          <p:txBody>
            <a:bodyPr wrap="square" rtlCol="0">
              <a:spAutoFit/>
            </a:bodyPr>
            <a:lstStyle/>
            <a:p>
              <a:pPr algn="ctr"/>
              <a:r>
                <a:rPr lang="en-US" altLang="ja-JP" sz="1200" b="1" dirty="0">
                  <a:latin typeface="BIZ UDPゴシック" panose="020B0400000000000000" pitchFamily="50" charset="-128"/>
                  <a:ea typeface="BIZ UDPゴシック" panose="020B0400000000000000" pitchFamily="50" charset="-128"/>
                </a:rPr>
                <a:t>OUT 1,1</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8E9F1DF9-6FC9-7847-9223-9A48421172A7}"/>
                </a:ext>
              </a:extLst>
            </p:cNvPr>
            <p:cNvSpPr txBox="1"/>
            <p:nvPr/>
          </p:nvSpPr>
          <p:spPr>
            <a:xfrm>
              <a:off x="1459125" y="3794557"/>
              <a:ext cx="1174904" cy="343037"/>
            </a:xfrm>
            <a:prstGeom prst="rect">
              <a:avLst/>
            </a:prstGeom>
            <a:solidFill>
              <a:schemeClr val="bg1"/>
            </a:solidFill>
          </p:spPr>
          <p:txBody>
            <a:bodyPr wrap="square" rtlCol="0">
              <a:spAutoFit/>
            </a:bodyPr>
            <a:lstStyle/>
            <a:p>
              <a:pPr algn="ctr"/>
              <a:r>
                <a:rPr lang="en-US" altLang="ja-JP" sz="1200" b="1" dirty="0">
                  <a:latin typeface="BIZ UDPゴシック" panose="020B0400000000000000" pitchFamily="50" charset="-128"/>
                  <a:ea typeface="BIZ UDPゴシック" panose="020B0400000000000000" pitchFamily="50" charset="-128"/>
                </a:rPr>
                <a:t>OUT 1,</a:t>
              </a:r>
              <a:r>
                <a:rPr lang="ja-JP" altLang="en-US" sz="1200" b="1" dirty="0">
                  <a:latin typeface="BIZ UDPゴシック" panose="020B0400000000000000" pitchFamily="50" charset="-128"/>
                  <a:ea typeface="BIZ UDPゴシック" panose="020B0400000000000000" pitchFamily="50" charset="-128"/>
                </a:rPr>
                <a:t>０</a:t>
              </a:r>
              <a:endParaRPr kumimoji="1" lang="ja-JP" altLang="en-US" sz="1100"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30067040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E5D4F6-84FD-6648-9EA9-A4F3D4723484}"/>
              </a:ext>
            </a:extLst>
          </p:cNvPr>
          <p:cNvSpPr>
            <a:spLocks noGrp="1"/>
          </p:cNvSpPr>
          <p:nvPr>
            <p:ph type="title"/>
          </p:nvPr>
        </p:nvSpPr>
        <p:spPr/>
        <p:txBody>
          <a:bodyPr/>
          <a:lstStyle/>
          <a:p>
            <a:r>
              <a:rPr lang="en-US" altLang="ja-JP" dirty="0"/>
              <a:t>LED</a:t>
            </a:r>
            <a:r>
              <a:rPr lang="ja-JP" altLang="en-US"/>
              <a:t>をつけてけす</a:t>
            </a:r>
            <a:endParaRPr kumimoji="1" lang="ja-JP" altLang="en-US"/>
          </a:p>
        </p:txBody>
      </p:sp>
      <p:sp>
        <p:nvSpPr>
          <p:cNvPr id="3" name="コンテンツ プレースホルダー 2">
            <a:extLst>
              <a:ext uri="{FF2B5EF4-FFF2-40B4-BE49-F238E27FC236}">
                <a16:creationId xmlns:a16="http://schemas.microsoft.com/office/drawing/2014/main" id="{1A72B566-978B-9F40-A0B8-3A0AA30BA3B2}"/>
              </a:ext>
            </a:extLst>
          </p:cNvPr>
          <p:cNvSpPr>
            <a:spLocks noGrp="1"/>
          </p:cNvSpPr>
          <p:nvPr>
            <p:ph idx="1"/>
          </p:nvPr>
        </p:nvSpPr>
        <p:spPr>
          <a:xfrm>
            <a:off x="4716016" y="1491630"/>
            <a:ext cx="3799334" cy="3141093"/>
          </a:xfrm>
        </p:spPr>
        <p:txBody>
          <a:bodyPr/>
          <a:lstStyle/>
          <a:p>
            <a:pPr marL="0" indent="0">
              <a:buNone/>
            </a:pPr>
            <a:r>
              <a:rPr lang="ja-JP" altLang="en-US" sz="3200"/>
              <a:t>にゅうりょく！</a:t>
            </a:r>
            <a:endParaRPr lang="en-US" altLang="ja-JP" sz="3200" dirty="0"/>
          </a:p>
          <a:p>
            <a:pPr marL="0" indent="0">
              <a:buNone/>
            </a:pPr>
            <a:endParaRPr lang="en-US" altLang="ja-JP" sz="3200" dirty="0"/>
          </a:p>
          <a:p>
            <a:pPr marL="0" indent="0">
              <a:buNone/>
            </a:pPr>
            <a:r>
              <a:rPr lang="en-US" altLang="ja-JP" sz="3200" dirty="0"/>
              <a:t>…</a:t>
            </a:r>
            <a:r>
              <a:rPr lang="ja-JP" altLang="en-US" sz="3200"/>
              <a:t>できたかな？</a:t>
            </a:r>
            <a:endParaRPr lang="en-US" altLang="ja-JP" sz="3200" dirty="0"/>
          </a:p>
          <a:p>
            <a:pPr marL="0" indent="0">
              <a:buNone/>
            </a:pPr>
            <a:endParaRPr kumimoji="1" lang="ja-JP" altLang="en-US"/>
          </a:p>
        </p:txBody>
      </p:sp>
      <p:sp>
        <p:nvSpPr>
          <p:cNvPr id="4" name="スライド番号プレースホルダー 3">
            <a:extLst>
              <a:ext uri="{FF2B5EF4-FFF2-40B4-BE49-F238E27FC236}">
                <a16:creationId xmlns:a16="http://schemas.microsoft.com/office/drawing/2014/main" id="{7335262C-4794-1D4E-A4EC-9A4472980E14}"/>
              </a:ext>
            </a:extLst>
          </p:cNvPr>
          <p:cNvSpPr>
            <a:spLocks noGrp="1"/>
          </p:cNvSpPr>
          <p:nvPr>
            <p:ph type="sldNum" sz="quarter" idx="12"/>
          </p:nvPr>
        </p:nvSpPr>
        <p:spPr/>
        <p:txBody>
          <a:bodyPr/>
          <a:lstStyle/>
          <a:p>
            <a:fld id="{94996028-4936-4C92-A9A1-04585F7E9DD3}" type="slidenum">
              <a:rPr kumimoji="1" lang="ja-JP" altLang="en-US" smtClean="0"/>
              <a:pPr/>
              <a:t>41</a:t>
            </a:fld>
            <a:endParaRPr kumimoji="1" lang="ja-JP" altLang="en-US"/>
          </a:p>
        </p:txBody>
      </p:sp>
      <p:grpSp>
        <p:nvGrpSpPr>
          <p:cNvPr id="9" name="グループ化 8">
            <a:extLst>
              <a:ext uri="{FF2B5EF4-FFF2-40B4-BE49-F238E27FC236}">
                <a16:creationId xmlns:a16="http://schemas.microsoft.com/office/drawing/2014/main" id="{9DE9AE8B-416A-984F-97D4-6C098D6FCCA4}"/>
              </a:ext>
            </a:extLst>
          </p:cNvPr>
          <p:cNvGrpSpPr/>
          <p:nvPr/>
        </p:nvGrpSpPr>
        <p:grpSpPr>
          <a:xfrm>
            <a:off x="993579" y="1078523"/>
            <a:ext cx="3022915" cy="3365435"/>
            <a:chOff x="653169" y="1484784"/>
            <a:chExt cx="3363325" cy="3744416"/>
          </a:xfrm>
        </p:grpSpPr>
        <p:pic>
          <p:nvPicPr>
            <p:cNvPr id="10" name="Picture 4" descr="[フリーイラスト] キーボード">
              <a:extLst>
                <a:ext uri="{FF2B5EF4-FFF2-40B4-BE49-F238E27FC236}">
                  <a16:creationId xmlns:a16="http://schemas.microsoft.com/office/drawing/2014/main" id="{25E1F15A-FD85-A64D-B962-EA0802072E6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84139" y="3861048"/>
              <a:ext cx="3332355"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8D2355DD-E193-0A49-AFEE-63201FFDCF3B}"/>
                </a:ext>
              </a:extLst>
            </p:cNvPr>
            <p:cNvPicPr>
              <a:picLocks noChangeAspect="1" noChangeArrowheads="1"/>
            </p:cNvPicPr>
            <p:nvPr/>
          </p:nvPicPr>
          <p:blipFill rotWithShape="1">
            <a:blip r:embed="rId3"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653169" y="1484784"/>
              <a:ext cx="3344819" cy="2160240"/>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5777B654-2443-5D4F-8443-C00C0DCF81A1}"/>
                </a:ext>
              </a:extLst>
            </p:cNvPr>
            <p:cNvSpPr txBox="1"/>
            <p:nvPr/>
          </p:nvSpPr>
          <p:spPr>
            <a:xfrm>
              <a:off x="900163" y="1718048"/>
              <a:ext cx="2664296" cy="132343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10 OUT 1,1</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 WAIT</a:t>
              </a:r>
              <a:r>
                <a:rPr kumimoji="0" lang="ja-JP" altLang="en-US"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180</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0" lang="ja-JP" altLang="en-US"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OUT 1,0</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RUN</a:t>
              </a:r>
              <a:endParaRPr kumimoji="0" lang="ja-JP" altLang="en-US"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12131496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45AF3D-8829-4E42-8526-0C054D1B803C}"/>
              </a:ext>
            </a:extLst>
          </p:cNvPr>
          <p:cNvSpPr>
            <a:spLocks noGrp="1"/>
          </p:cNvSpPr>
          <p:nvPr>
            <p:ph type="title"/>
          </p:nvPr>
        </p:nvSpPr>
        <p:spPr/>
        <p:txBody>
          <a:bodyPr/>
          <a:lstStyle/>
          <a:p>
            <a:r>
              <a:rPr lang="ja-JP" altLang="en-US"/>
              <a:t>もんだい①</a:t>
            </a:r>
            <a:endParaRPr kumimoji="1" lang="ja-JP" altLang="en-US"/>
          </a:p>
        </p:txBody>
      </p:sp>
      <p:sp>
        <p:nvSpPr>
          <p:cNvPr id="4" name="スライド番号プレースホルダー 3">
            <a:extLst>
              <a:ext uri="{FF2B5EF4-FFF2-40B4-BE49-F238E27FC236}">
                <a16:creationId xmlns:a16="http://schemas.microsoft.com/office/drawing/2014/main" id="{7E3028D5-CA0E-EF49-B948-593AEBEB68A3}"/>
              </a:ext>
            </a:extLst>
          </p:cNvPr>
          <p:cNvSpPr>
            <a:spLocks noGrp="1"/>
          </p:cNvSpPr>
          <p:nvPr>
            <p:ph type="sldNum" sz="quarter" idx="12"/>
          </p:nvPr>
        </p:nvSpPr>
        <p:spPr/>
        <p:txBody>
          <a:bodyPr/>
          <a:lstStyle/>
          <a:p>
            <a:fld id="{94996028-4936-4C92-A9A1-04585F7E9DD3}" type="slidenum">
              <a:rPr kumimoji="1" lang="ja-JP" altLang="en-US" smtClean="0"/>
              <a:pPr/>
              <a:t>42</a:t>
            </a:fld>
            <a:endParaRPr kumimoji="1" lang="ja-JP" altLang="en-US"/>
          </a:p>
        </p:txBody>
      </p:sp>
      <p:sp>
        <p:nvSpPr>
          <p:cNvPr id="7" name="角丸四角形 6">
            <a:extLst>
              <a:ext uri="{FF2B5EF4-FFF2-40B4-BE49-F238E27FC236}">
                <a16:creationId xmlns:a16="http://schemas.microsoft.com/office/drawing/2014/main" id="{FDA05172-D8DB-9E4C-8240-25D1D9443115}"/>
              </a:ext>
            </a:extLst>
          </p:cNvPr>
          <p:cNvSpPr/>
          <p:nvPr/>
        </p:nvSpPr>
        <p:spPr>
          <a:xfrm>
            <a:off x="1691680" y="843558"/>
            <a:ext cx="6768752" cy="1700200"/>
          </a:xfrm>
          <a:prstGeom prst="round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きいろを３</a:t>
            </a:r>
            <a:r>
              <a:rPr kumimoji="0" lang="ja-JP" altLang="en-US" sz="4400" b="0" i="0" u="none" strike="noStrike" kern="0" cap="none" spc="0" normalizeH="0" baseline="0" noProof="0" dirty="0" err="1">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びょう</a:t>
            </a:r>
            <a:endPar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つけてください！</a:t>
            </a:r>
            <a:endPar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角丸四角形 7">
            <a:extLst>
              <a:ext uri="{FF2B5EF4-FFF2-40B4-BE49-F238E27FC236}">
                <a16:creationId xmlns:a16="http://schemas.microsoft.com/office/drawing/2014/main" id="{67DF5990-FFD6-2B41-8619-C442FF8BD7EC}"/>
              </a:ext>
            </a:extLst>
          </p:cNvPr>
          <p:cNvSpPr/>
          <p:nvPr/>
        </p:nvSpPr>
        <p:spPr>
          <a:xfrm>
            <a:off x="1691680" y="2698733"/>
            <a:ext cx="6768752" cy="1700200"/>
          </a:xfrm>
          <a:prstGeom prst="round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みどりを３</a:t>
            </a:r>
            <a:r>
              <a:rPr kumimoji="0" lang="ja-JP" altLang="en-US" sz="4400" b="0" i="0" u="none" strike="noStrike" kern="0" cap="none" spc="0" normalizeH="0" baseline="0" noProof="0" dirty="0" err="1">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びょう</a:t>
            </a:r>
            <a:endPar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つけてください！</a:t>
            </a:r>
            <a:endPar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5298102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1ADE18-DAEB-9740-B76E-841A908265F7}"/>
              </a:ext>
            </a:extLst>
          </p:cNvPr>
          <p:cNvSpPr>
            <a:spLocks noGrp="1"/>
          </p:cNvSpPr>
          <p:nvPr>
            <p:ph type="title"/>
          </p:nvPr>
        </p:nvSpPr>
        <p:spPr/>
        <p:txBody>
          <a:bodyPr/>
          <a:lstStyle/>
          <a:p>
            <a:r>
              <a:rPr lang="ja-JP" altLang="en-US"/>
              <a:t>あかい</a:t>
            </a:r>
            <a:r>
              <a:rPr lang="en-US" altLang="ja-JP" dirty="0"/>
              <a:t>LED</a:t>
            </a:r>
            <a:r>
              <a:rPr lang="ja-JP" altLang="en-US"/>
              <a:t>を３かいチカチカ</a:t>
            </a:r>
            <a:endParaRPr kumimoji="1" lang="ja-JP" altLang="en-US"/>
          </a:p>
        </p:txBody>
      </p:sp>
      <p:sp>
        <p:nvSpPr>
          <p:cNvPr id="3" name="コンテンツ プレースホルダー 2">
            <a:extLst>
              <a:ext uri="{FF2B5EF4-FFF2-40B4-BE49-F238E27FC236}">
                <a16:creationId xmlns:a16="http://schemas.microsoft.com/office/drawing/2014/main" id="{917E104F-61AA-064D-A32C-2DAC99CDBA46}"/>
              </a:ext>
            </a:extLst>
          </p:cNvPr>
          <p:cNvSpPr>
            <a:spLocks noGrp="1"/>
          </p:cNvSpPr>
          <p:nvPr>
            <p:ph idx="1"/>
          </p:nvPr>
        </p:nvSpPr>
        <p:spPr>
          <a:xfrm>
            <a:off x="1257300" y="4078576"/>
            <a:ext cx="7886700" cy="554147"/>
          </a:xfrm>
        </p:spPr>
        <p:txBody>
          <a:bodyPr/>
          <a:lstStyle/>
          <a:p>
            <a:pPr marL="0" indent="0">
              <a:buNone/>
            </a:pPr>
            <a:r>
              <a:rPr lang="ja-JP" altLang="en-US" sz="3200"/>
              <a:t>オレンジのカードをさがしてみよう！</a:t>
            </a:r>
            <a:endParaRPr lang="en-US" altLang="ja-JP" sz="3200" dirty="0"/>
          </a:p>
          <a:p>
            <a:endParaRPr kumimoji="1" lang="ja-JP" altLang="en-US"/>
          </a:p>
        </p:txBody>
      </p:sp>
      <p:sp>
        <p:nvSpPr>
          <p:cNvPr id="4" name="スライド番号プレースホルダー 3">
            <a:extLst>
              <a:ext uri="{FF2B5EF4-FFF2-40B4-BE49-F238E27FC236}">
                <a16:creationId xmlns:a16="http://schemas.microsoft.com/office/drawing/2014/main" id="{7EA62FAE-52DA-4041-8027-E21A82815060}"/>
              </a:ext>
            </a:extLst>
          </p:cNvPr>
          <p:cNvSpPr>
            <a:spLocks noGrp="1"/>
          </p:cNvSpPr>
          <p:nvPr>
            <p:ph type="sldNum" sz="quarter" idx="12"/>
          </p:nvPr>
        </p:nvSpPr>
        <p:spPr/>
        <p:txBody>
          <a:bodyPr/>
          <a:lstStyle/>
          <a:p>
            <a:fld id="{94996028-4936-4C92-A9A1-04585F7E9DD3}" type="slidenum">
              <a:rPr kumimoji="1" lang="ja-JP" altLang="en-US" smtClean="0"/>
              <a:pPr/>
              <a:t>43</a:t>
            </a:fld>
            <a:endParaRPr kumimoji="1" lang="ja-JP" altLang="en-US"/>
          </a:p>
        </p:txBody>
      </p:sp>
      <p:sp>
        <p:nvSpPr>
          <p:cNvPr id="8" name="角丸四角形 7">
            <a:extLst>
              <a:ext uri="{FF2B5EF4-FFF2-40B4-BE49-F238E27FC236}">
                <a16:creationId xmlns:a16="http://schemas.microsoft.com/office/drawing/2014/main" id="{878CE5DC-22D1-AB42-A0EC-4CA1AE16916F}"/>
              </a:ext>
            </a:extLst>
          </p:cNvPr>
          <p:cNvSpPr/>
          <p:nvPr/>
        </p:nvSpPr>
        <p:spPr>
          <a:xfrm>
            <a:off x="1403648" y="1081458"/>
            <a:ext cx="6552728" cy="2592288"/>
          </a:xfrm>
          <a:prstGeom prst="round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「くりかえす」</a:t>
            </a:r>
            <a:endPar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カードをつかおう</a:t>
            </a:r>
            <a:endPar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5458013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FF60B0-A4AD-5A45-B65E-303A7B3B6310}"/>
              </a:ext>
            </a:extLst>
          </p:cNvPr>
          <p:cNvSpPr>
            <a:spLocks noGrp="1"/>
          </p:cNvSpPr>
          <p:nvPr>
            <p:ph type="title"/>
          </p:nvPr>
        </p:nvSpPr>
        <p:spPr/>
        <p:txBody>
          <a:bodyPr/>
          <a:lstStyle/>
          <a:p>
            <a:r>
              <a:rPr lang="ja-JP" altLang="en-US"/>
              <a:t>あかい</a:t>
            </a:r>
            <a:r>
              <a:rPr lang="en-US" altLang="ja-JP" dirty="0"/>
              <a:t>LED</a:t>
            </a:r>
            <a:r>
              <a:rPr lang="ja-JP" altLang="en-US"/>
              <a:t>を３かいチカチカ</a:t>
            </a:r>
            <a:endParaRPr kumimoji="1" lang="ja-JP" altLang="en-US"/>
          </a:p>
        </p:txBody>
      </p:sp>
      <p:sp>
        <p:nvSpPr>
          <p:cNvPr id="4" name="スライド番号プレースホルダー 3">
            <a:extLst>
              <a:ext uri="{FF2B5EF4-FFF2-40B4-BE49-F238E27FC236}">
                <a16:creationId xmlns:a16="http://schemas.microsoft.com/office/drawing/2014/main" id="{70C3EE4E-63F2-4E44-8472-B7A4C9FFBB40}"/>
              </a:ext>
            </a:extLst>
          </p:cNvPr>
          <p:cNvSpPr>
            <a:spLocks noGrp="1"/>
          </p:cNvSpPr>
          <p:nvPr>
            <p:ph type="sldNum" sz="quarter" idx="12"/>
          </p:nvPr>
        </p:nvSpPr>
        <p:spPr/>
        <p:txBody>
          <a:bodyPr/>
          <a:lstStyle/>
          <a:p>
            <a:fld id="{94996028-4936-4C92-A9A1-04585F7E9DD3}" type="slidenum">
              <a:rPr kumimoji="1" lang="ja-JP" altLang="en-US" smtClean="0"/>
              <a:pPr/>
              <a:t>44</a:t>
            </a:fld>
            <a:endParaRPr kumimoji="1" lang="ja-JP" altLang="en-US"/>
          </a:p>
        </p:txBody>
      </p:sp>
      <p:grpSp>
        <p:nvGrpSpPr>
          <p:cNvPr id="10" name="グループ化 9">
            <a:extLst>
              <a:ext uri="{FF2B5EF4-FFF2-40B4-BE49-F238E27FC236}">
                <a16:creationId xmlns:a16="http://schemas.microsoft.com/office/drawing/2014/main" id="{93A7282A-2C10-1C4E-8C93-C96EDA983DB4}"/>
              </a:ext>
            </a:extLst>
          </p:cNvPr>
          <p:cNvGrpSpPr/>
          <p:nvPr/>
        </p:nvGrpSpPr>
        <p:grpSpPr>
          <a:xfrm>
            <a:off x="2771800" y="774860"/>
            <a:ext cx="4018249" cy="3980617"/>
            <a:chOff x="1979712" y="1340768"/>
            <a:chExt cx="4968552" cy="4680520"/>
          </a:xfrm>
        </p:grpSpPr>
        <p:sp>
          <p:nvSpPr>
            <p:cNvPr id="11" name="上下矢印 10">
              <a:extLst>
                <a:ext uri="{FF2B5EF4-FFF2-40B4-BE49-F238E27FC236}">
                  <a16:creationId xmlns:a16="http://schemas.microsoft.com/office/drawing/2014/main" id="{B402B754-A021-5C4C-8F32-7E2CBD9CA4CF}"/>
                </a:ext>
              </a:extLst>
            </p:cNvPr>
            <p:cNvSpPr/>
            <p:nvPr/>
          </p:nvSpPr>
          <p:spPr>
            <a:xfrm>
              <a:off x="3563888" y="2996952"/>
              <a:ext cx="1152128" cy="1368152"/>
            </a:xfrm>
            <a:prstGeom prst="upDownArrow">
              <a:avLst>
                <a:gd name="adj1" fmla="val 50000"/>
                <a:gd name="adj2" fmla="val 14463"/>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pic>
          <p:nvPicPr>
            <p:cNvPr id="12" name="Picture 2">
              <a:extLst>
                <a:ext uri="{FF2B5EF4-FFF2-40B4-BE49-F238E27FC236}">
                  <a16:creationId xmlns:a16="http://schemas.microsoft.com/office/drawing/2014/main" id="{836AD3DE-BB3D-AA4C-B5EB-D868DFC10D1D}"/>
                </a:ext>
              </a:extLst>
            </p:cNvPr>
            <p:cNvPicPr>
              <a:picLocks noChangeAspect="1" noChangeArrowheads="1"/>
            </p:cNvPicPr>
            <p:nvPr/>
          </p:nvPicPr>
          <p:blipFill>
            <a:blip r:embed="rId2" cstate="print"/>
            <a:srcRect/>
            <a:stretch>
              <a:fillRect/>
            </a:stretch>
          </p:blipFill>
          <p:spPr bwMode="auto">
            <a:xfrm>
              <a:off x="2915816" y="1340768"/>
              <a:ext cx="2674583" cy="1626957"/>
            </a:xfrm>
            <a:prstGeom prst="rect">
              <a:avLst/>
            </a:prstGeom>
            <a:noFill/>
            <a:ln w="9525">
              <a:noFill/>
              <a:miter lim="800000"/>
              <a:headEnd/>
              <a:tailEnd/>
            </a:ln>
          </p:spPr>
        </p:pic>
        <p:pic>
          <p:nvPicPr>
            <p:cNvPr id="13" name="Picture 3">
              <a:extLst>
                <a:ext uri="{FF2B5EF4-FFF2-40B4-BE49-F238E27FC236}">
                  <a16:creationId xmlns:a16="http://schemas.microsoft.com/office/drawing/2014/main" id="{A5829FE4-D31B-574F-A117-2753877323D6}"/>
                </a:ext>
              </a:extLst>
            </p:cNvPr>
            <p:cNvPicPr>
              <a:picLocks noChangeAspect="1" noChangeArrowheads="1"/>
            </p:cNvPicPr>
            <p:nvPr/>
          </p:nvPicPr>
          <p:blipFill>
            <a:blip r:embed="rId3" cstate="print"/>
            <a:srcRect/>
            <a:stretch>
              <a:fillRect/>
            </a:stretch>
          </p:blipFill>
          <p:spPr bwMode="auto">
            <a:xfrm>
              <a:off x="2915816" y="4365104"/>
              <a:ext cx="2701157" cy="1656184"/>
            </a:xfrm>
            <a:prstGeom prst="rect">
              <a:avLst/>
            </a:prstGeom>
            <a:noFill/>
            <a:ln w="9525">
              <a:noFill/>
              <a:miter lim="800000"/>
              <a:headEnd/>
              <a:tailEnd/>
            </a:ln>
          </p:spPr>
        </p:pic>
        <p:sp>
          <p:nvSpPr>
            <p:cNvPr id="14" name="テキスト ボックス 13">
              <a:extLst>
                <a:ext uri="{FF2B5EF4-FFF2-40B4-BE49-F238E27FC236}">
                  <a16:creationId xmlns:a16="http://schemas.microsoft.com/office/drawing/2014/main" id="{D232D4FB-D92F-E94B-833C-317E3CE66258}"/>
                </a:ext>
              </a:extLst>
            </p:cNvPr>
            <p:cNvSpPr txBox="1"/>
            <p:nvPr/>
          </p:nvSpPr>
          <p:spPr>
            <a:xfrm>
              <a:off x="1979712" y="3284983"/>
              <a:ext cx="4968552" cy="783385"/>
            </a:xfrm>
            <a:prstGeom prst="rect">
              <a:avLst/>
            </a:prstGeom>
            <a:solidFill>
              <a:sysClr val="window" lastClr="FFFFFF"/>
            </a:solidFill>
            <a:ln w="12700" cap="flat" cmpd="sng" algn="ctr">
              <a:solidFill>
                <a:srgbClr val="4472C4"/>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このあいだにおいたカードを</a:t>
              </a:r>
              <a:endParaRPr kumimoji="0" lang="en-US" altLang="ja-JP"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３かい</a:t>
              </a:r>
              <a:r>
                <a:rPr kumimoji="0" lang="ja-JP" altLang="en-US"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くりかえすよ</a:t>
              </a:r>
              <a:endParaRPr kumimoji="0" lang="ja-JP" altLang="en-US"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34096236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945373C-3A1E-5F4A-BABB-6CD88F9616D6}"/>
              </a:ext>
            </a:extLst>
          </p:cNvPr>
          <p:cNvSpPr>
            <a:spLocks noGrp="1"/>
          </p:cNvSpPr>
          <p:nvPr>
            <p:ph type="sldNum" sz="quarter" idx="12"/>
          </p:nvPr>
        </p:nvSpPr>
        <p:spPr/>
        <p:txBody>
          <a:bodyPr/>
          <a:lstStyle/>
          <a:p>
            <a:fld id="{94996028-4936-4C92-A9A1-04585F7E9DD3}" type="slidenum">
              <a:rPr kumimoji="1" lang="ja-JP" altLang="en-US" smtClean="0"/>
              <a:pPr/>
              <a:t>45</a:t>
            </a:fld>
            <a:endParaRPr kumimoji="1" lang="ja-JP" altLang="en-US"/>
          </a:p>
        </p:txBody>
      </p:sp>
      <p:sp>
        <p:nvSpPr>
          <p:cNvPr id="5" name="コンテンツ プレースホルダー 4">
            <a:extLst>
              <a:ext uri="{FF2B5EF4-FFF2-40B4-BE49-F238E27FC236}">
                <a16:creationId xmlns:a16="http://schemas.microsoft.com/office/drawing/2014/main" id="{C0F69BEA-4466-6140-A846-093CBB137E6A}"/>
              </a:ext>
            </a:extLst>
          </p:cNvPr>
          <p:cNvSpPr>
            <a:spLocks noGrp="1"/>
          </p:cNvSpPr>
          <p:nvPr>
            <p:ph idx="1"/>
          </p:nvPr>
        </p:nvSpPr>
        <p:spPr/>
        <p:txBody>
          <a:bodyPr anchor="ctr" anchorCtr="1"/>
          <a:lstStyle/>
          <a:p>
            <a:pPr algn="ctr"/>
            <a:r>
              <a:rPr lang="ja-JP" altLang="en-US"/>
              <a:t>「３かいくりかえす」</a:t>
            </a:r>
            <a:endParaRPr lang="en-US" altLang="ja-JP" dirty="0"/>
          </a:p>
          <a:p>
            <a:pPr algn="ctr"/>
            <a:r>
              <a:rPr lang="ja-JP" altLang="en-US"/>
              <a:t>カードをつかって</a:t>
            </a:r>
            <a:r>
              <a:rPr lang="en-US" altLang="ja-JP" dirty="0"/>
              <a:t>LED</a:t>
            </a:r>
            <a:r>
              <a:rPr lang="ja-JP" altLang="en-US"/>
              <a:t>を</a:t>
            </a:r>
            <a:endParaRPr lang="en-US" altLang="ja-JP" dirty="0"/>
          </a:p>
          <a:p>
            <a:pPr algn="ctr"/>
            <a:r>
              <a:rPr lang="ja-JP" altLang="en-US"/>
              <a:t>チカチカさせます</a:t>
            </a:r>
            <a:endParaRPr lang="en-US" altLang="ja-JP" dirty="0"/>
          </a:p>
        </p:txBody>
      </p:sp>
      <p:sp>
        <p:nvSpPr>
          <p:cNvPr id="2" name="タイトル 1">
            <a:extLst>
              <a:ext uri="{FF2B5EF4-FFF2-40B4-BE49-F238E27FC236}">
                <a16:creationId xmlns:a16="http://schemas.microsoft.com/office/drawing/2014/main" id="{466C8F7E-161A-1343-9DF9-457E37661A1F}"/>
              </a:ext>
            </a:extLst>
          </p:cNvPr>
          <p:cNvSpPr>
            <a:spLocks noGrp="1"/>
          </p:cNvSpPr>
          <p:nvPr>
            <p:ph type="title"/>
          </p:nvPr>
        </p:nvSpPr>
        <p:spPr/>
        <p:txBody>
          <a:bodyPr/>
          <a:lstStyle/>
          <a:p>
            <a:r>
              <a:rPr lang="ja-JP" altLang="en-US"/>
              <a:t>あかい</a:t>
            </a:r>
            <a:r>
              <a:rPr lang="en-US" altLang="ja-JP" dirty="0"/>
              <a:t>LED</a:t>
            </a:r>
            <a:r>
              <a:rPr lang="ja-JP" altLang="en-US"/>
              <a:t>を３かいチカチカ</a:t>
            </a:r>
            <a:endParaRPr kumimoji="1" lang="ja-JP" altLang="en-US"/>
          </a:p>
        </p:txBody>
      </p:sp>
    </p:spTree>
    <p:extLst>
      <p:ext uri="{BB962C8B-B14F-4D97-AF65-F5344CB8AC3E}">
        <p14:creationId xmlns:p14="http://schemas.microsoft.com/office/powerpoint/2010/main" val="33358259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7A0A41-8B22-4A49-83FB-B4123A85BD4F}"/>
              </a:ext>
            </a:extLst>
          </p:cNvPr>
          <p:cNvSpPr>
            <a:spLocks noGrp="1"/>
          </p:cNvSpPr>
          <p:nvPr>
            <p:ph type="title"/>
          </p:nvPr>
        </p:nvSpPr>
        <p:spPr/>
        <p:txBody>
          <a:bodyPr/>
          <a:lstStyle/>
          <a:p>
            <a:r>
              <a:rPr lang="ja-JP" altLang="en-US"/>
              <a:t>あかい</a:t>
            </a:r>
            <a:r>
              <a:rPr lang="en-US" altLang="ja-JP" dirty="0"/>
              <a:t>LED</a:t>
            </a:r>
            <a:r>
              <a:rPr lang="ja-JP" altLang="en-US"/>
              <a:t>を３かいチカチカ</a:t>
            </a:r>
            <a:endParaRPr kumimoji="1" lang="ja-JP" altLang="en-US"/>
          </a:p>
        </p:txBody>
      </p:sp>
      <p:sp>
        <p:nvSpPr>
          <p:cNvPr id="3" name="コンテンツ プレースホルダー 2">
            <a:extLst>
              <a:ext uri="{FF2B5EF4-FFF2-40B4-BE49-F238E27FC236}">
                <a16:creationId xmlns:a16="http://schemas.microsoft.com/office/drawing/2014/main" id="{EDB98F3A-A082-3E48-A588-D1075212064E}"/>
              </a:ext>
            </a:extLst>
          </p:cNvPr>
          <p:cNvSpPr>
            <a:spLocks noGrp="1"/>
          </p:cNvSpPr>
          <p:nvPr>
            <p:ph idx="1"/>
          </p:nvPr>
        </p:nvSpPr>
        <p:spPr>
          <a:xfrm>
            <a:off x="4788024" y="2139702"/>
            <a:ext cx="3727326" cy="2493021"/>
          </a:xfrm>
        </p:spPr>
        <p:txBody>
          <a:bodyPr/>
          <a:lstStyle/>
          <a:p>
            <a:pPr marL="0" indent="0">
              <a:buNone/>
            </a:pPr>
            <a:r>
              <a:rPr lang="ja-JP" altLang="en-US" sz="3200"/>
              <a:t>ならべて</a:t>
            </a:r>
            <a:r>
              <a:rPr lang="en-US" altLang="ja-JP" sz="3200" dirty="0"/>
              <a:t>…</a:t>
            </a:r>
          </a:p>
          <a:p>
            <a:endParaRPr kumimoji="1" lang="ja-JP" altLang="en-US"/>
          </a:p>
        </p:txBody>
      </p:sp>
      <p:sp>
        <p:nvSpPr>
          <p:cNvPr id="4" name="スライド番号プレースホルダー 3">
            <a:extLst>
              <a:ext uri="{FF2B5EF4-FFF2-40B4-BE49-F238E27FC236}">
                <a16:creationId xmlns:a16="http://schemas.microsoft.com/office/drawing/2014/main" id="{E44205A8-1FDB-D841-A4ED-A35CDA08AB0E}"/>
              </a:ext>
            </a:extLst>
          </p:cNvPr>
          <p:cNvSpPr>
            <a:spLocks noGrp="1"/>
          </p:cNvSpPr>
          <p:nvPr>
            <p:ph type="sldNum" sz="quarter" idx="12"/>
          </p:nvPr>
        </p:nvSpPr>
        <p:spPr/>
        <p:txBody>
          <a:bodyPr/>
          <a:lstStyle/>
          <a:p>
            <a:fld id="{94996028-4936-4C92-A9A1-04585F7E9DD3}" type="slidenum">
              <a:rPr kumimoji="1" lang="ja-JP" altLang="en-US" smtClean="0"/>
              <a:pPr/>
              <a:t>46</a:t>
            </a:fld>
            <a:endParaRPr kumimoji="1" lang="ja-JP" altLang="en-US"/>
          </a:p>
        </p:txBody>
      </p:sp>
      <p:grpSp>
        <p:nvGrpSpPr>
          <p:cNvPr id="21" name="グループ化 20">
            <a:extLst>
              <a:ext uri="{FF2B5EF4-FFF2-40B4-BE49-F238E27FC236}">
                <a16:creationId xmlns:a16="http://schemas.microsoft.com/office/drawing/2014/main" id="{CB4FEDCC-EC77-364A-8509-403D4B2ED724}"/>
              </a:ext>
            </a:extLst>
          </p:cNvPr>
          <p:cNvGrpSpPr/>
          <p:nvPr/>
        </p:nvGrpSpPr>
        <p:grpSpPr>
          <a:xfrm>
            <a:off x="971600" y="800226"/>
            <a:ext cx="3600400" cy="3929380"/>
            <a:chOff x="677516" y="1484784"/>
            <a:chExt cx="4670862" cy="5097654"/>
          </a:xfrm>
        </p:grpSpPr>
        <p:pic>
          <p:nvPicPr>
            <p:cNvPr id="13" name="Picture 2">
              <a:extLst>
                <a:ext uri="{FF2B5EF4-FFF2-40B4-BE49-F238E27FC236}">
                  <a16:creationId xmlns:a16="http://schemas.microsoft.com/office/drawing/2014/main" id="{DC06F3C5-14AA-1744-9922-2496C428C6D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3867"/>
            <a:stretch/>
          </p:blipFill>
          <p:spPr bwMode="auto">
            <a:xfrm>
              <a:off x="677516" y="1484784"/>
              <a:ext cx="4670862" cy="5097654"/>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4" name="Picture 2">
              <a:extLst>
                <a:ext uri="{FF2B5EF4-FFF2-40B4-BE49-F238E27FC236}">
                  <a16:creationId xmlns:a16="http://schemas.microsoft.com/office/drawing/2014/main" id="{09599816-78CC-B141-BD7C-F357A47D6739}"/>
                </a:ext>
              </a:extLst>
            </p:cNvPr>
            <p:cNvPicPr>
              <a:picLocks noChangeAspect="1" noChangeArrowheads="1"/>
            </p:cNvPicPr>
            <p:nvPr/>
          </p:nvPicPr>
          <p:blipFill>
            <a:blip r:embed="rId3" cstate="print"/>
            <a:srcRect/>
            <a:stretch>
              <a:fillRect/>
            </a:stretch>
          </p:blipFill>
          <p:spPr bwMode="auto">
            <a:xfrm>
              <a:off x="1259632" y="1628800"/>
              <a:ext cx="1528724" cy="929928"/>
            </a:xfrm>
            <a:prstGeom prst="rect">
              <a:avLst/>
            </a:prstGeom>
            <a:noFill/>
            <a:ln w="9525">
              <a:noFill/>
              <a:miter lim="800000"/>
              <a:headEnd/>
              <a:tailEnd/>
            </a:ln>
          </p:spPr>
        </p:pic>
        <p:pic>
          <p:nvPicPr>
            <p:cNvPr id="15" name="Picture 3">
              <a:extLst>
                <a:ext uri="{FF2B5EF4-FFF2-40B4-BE49-F238E27FC236}">
                  <a16:creationId xmlns:a16="http://schemas.microsoft.com/office/drawing/2014/main" id="{CEC60543-7E02-AE43-B5F9-418D4641D01B}"/>
                </a:ext>
              </a:extLst>
            </p:cNvPr>
            <p:cNvPicPr>
              <a:picLocks noChangeAspect="1" noChangeArrowheads="1"/>
            </p:cNvPicPr>
            <p:nvPr/>
          </p:nvPicPr>
          <p:blipFill>
            <a:blip r:embed="rId4" cstate="print"/>
            <a:srcRect/>
            <a:stretch>
              <a:fillRect/>
            </a:stretch>
          </p:blipFill>
          <p:spPr bwMode="auto">
            <a:xfrm>
              <a:off x="3599892" y="1628800"/>
              <a:ext cx="1512168" cy="927169"/>
            </a:xfrm>
            <a:prstGeom prst="rect">
              <a:avLst/>
            </a:prstGeom>
            <a:noFill/>
            <a:ln w="9525">
              <a:noFill/>
              <a:miter lim="800000"/>
              <a:headEnd/>
              <a:tailEnd/>
            </a:ln>
          </p:spPr>
        </p:pic>
        <p:pic>
          <p:nvPicPr>
            <p:cNvPr id="16" name="Picture 2">
              <a:extLst>
                <a:ext uri="{FF2B5EF4-FFF2-40B4-BE49-F238E27FC236}">
                  <a16:creationId xmlns:a16="http://schemas.microsoft.com/office/drawing/2014/main" id="{221EC2C4-3DEC-0049-B813-8C95CB4AA671}"/>
                </a:ext>
              </a:extLst>
            </p:cNvPr>
            <p:cNvPicPr>
              <a:picLocks noChangeAspect="1" noChangeArrowheads="1"/>
            </p:cNvPicPr>
            <p:nvPr/>
          </p:nvPicPr>
          <p:blipFill>
            <a:blip r:embed="rId5" cstate="print"/>
            <a:srcRect/>
            <a:stretch>
              <a:fillRect/>
            </a:stretch>
          </p:blipFill>
          <p:spPr bwMode="auto">
            <a:xfrm>
              <a:off x="1251778" y="3573016"/>
              <a:ext cx="1536578" cy="933814"/>
            </a:xfrm>
            <a:prstGeom prst="rect">
              <a:avLst/>
            </a:prstGeom>
            <a:noFill/>
            <a:ln w="9525">
              <a:noFill/>
              <a:miter lim="800000"/>
              <a:headEnd/>
              <a:tailEnd/>
            </a:ln>
          </p:spPr>
        </p:pic>
        <p:pic>
          <p:nvPicPr>
            <p:cNvPr id="17" name="Picture 2">
              <a:extLst>
                <a:ext uri="{FF2B5EF4-FFF2-40B4-BE49-F238E27FC236}">
                  <a16:creationId xmlns:a16="http://schemas.microsoft.com/office/drawing/2014/main" id="{77755E31-D386-A242-A2E5-955F7BA50B43}"/>
                </a:ext>
              </a:extLst>
            </p:cNvPr>
            <p:cNvPicPr>
              <a:picLocks noChangeAspect="1" noChangeArrowheads="1"/>
            </p:cNvPicPr>
            <p:nvPr/>
          </p:nvPicPr>
          <p:blipFill>
            <a:blip r:embed="rId5" cstate="print"/>
            <a:srcRect/>
            <a:stretch>
              <a:fillRect/>
            </a:stretch>
          </p:blipFill>
          <p:spPr bwMode="auto">
            <a:xfrm>
              <a:off x="1251777" y="5517232"/>
              <a:ext cx="1540345" cy="936104"/>
            </a:xfrm>
            <a:prstGeom prst="rect">
              <a:avLst/>
            </a:prstGeom>
            <a:noFill/>
            <a:ln w="9525">
              <a:noFill/>
              <a:miter lim="800000"/>
              <a:headEnd/>
              <a:tailEnd/>
            </a:ln>
          </p:spPr>
        </p:pic>
        <p:pic>
          <p:nvPicPr>
            <p:cNvPr id="18" name="Picture 2">
              <a:extLst>
                <a:ext uri="{FF2B5EF4-FFF2-40B4-BE49-F238E27FC236}">
                  <a16:creationId xmlns:a16="http://schemas.microsoft.com/office/drawing/2014/main" id="{028CB76F-8051-C940-B5E8-552ED9BD3A3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49353" y="2606832"/>
              <a:ext cx="1512167" cy="92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a:extLst>
                <a:ext uri="{FF2B5EF4-FFF2-40B4-BE49-F238E27FC236}">
                  <a16:creationId xmlns:a16="http://schemas.microsoft.com/office/drawing/2014/main" id="{43CF6605-20F4-6648-B27C-1DEB9FC4481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9632" y="2606832"/>
              <a:ext cx="1512168" cy="916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a:extLst>
                <a:ext uri="{FF2B5EF4-FFF2-40B4-BE49-F238E27FC236}">
                  <a16:creationId xmlns:a16="http://schemas.microsoft.com/office/drawing/2014/main" id="{A7B9E622-F278-044E-89B0-ED17E019521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79955" y="4567351"/>
              <a:ext cx="1512167" cy="921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8539076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7A0A41-8B22-4A49-83FB-B4123A85BD4F}"/>
              </a:ext>
            </a:extLst>
          </p:cNvPr>
          <p:cNvSpPr>
            <a:spLocks noGrp="1"/>
          </p:cNvSpPr>
          <p:nvPr>
            <p:ph type="title"/>
          </p:nvPr>
        </p:nvSpPr>
        <p:spPr/>
        <p:txBody>
          <a:bodyPr/>
          <a:lstStyle/>
          <a:p>
            <a:r>
              <a:rPr lang="ja-JP" altLang="en-US"/>
              <a:t>あかい</a:t>
            </a:r>
            <a:r>
              <a:rPr lang="en-US" altLang="ja-JP" dirty="0"/>
              <a:t>LED</a:t>
            </a:r>
            <a:r>
              <a:rPr lang="ja-JP" altLang="en-US"/>
              <a:t>を３かいチカチカ</a:t>
            </a:r>
            <a:endParaRPr kumimoji="1" lang="ja-JP" altLang="en-US"/>
          </a:p>
        </p:txBody>
      </p:sp>
      <p:sp>
        <p:nvSpPr>
          <p:cNvPr id="3" name="コンテンツ プレースホルダー 2">
            <a:extLst>
              <a:ext uri="{FF2B5EF4-FFF2-40B4-BE49-F238E27FC236}">
                <a16:creationId xmlns:a16="http://schemas.microsoft.com/office/drawing/2014/main" id="{EDB98F3A-A082-3E48-A588-D1075212064E}"/>
              </a:ext>
            </a:extLst>
          </p:cNvPr>
          <p:cNvSpPr>
            <a:spLocks noGrp="1"/>
          </p:cNvSpPr>
          <p:nvPr>
            <p:ph idx="1"/>
          </p:nvPr>
        </p:nvSpPr>
        <p:spPr>
          <a:xfrm>
            <a:off x="4788024" y="2139702"/>
            <a:ext cx="3727326" cy="2493021"/>
          </a:xfrm>
        </p:spPr>
        <p:txBody>
          <a:bodyPr/>
          <a:lstStyle/>
          <a:p>
            <a:pPr marL="0" indent="0">
              <a:buNone/>
            </a:pPr>
            <a:r>
              <a:rPr lang="ja-JP" altLang="en-US" sz="3200"/>
              <a:t>うらがえして</a:t>
            </a:r>
            <a:r>
              <a:rPr lang="en-US" altLang="ja-JP" sz="3200" dirty="0"/>
              <a:t>…</a:t>
            </a:r>
          </a:p>
          <a:p>
            <a:pPr marL="0" indent="0">
              <a:buNone/>
            </a:pPr>
            <a:endParaRPr kumimoji="1" lang="ja-JP" altLang="en-US"/>
          </a:p>
        </p:txBody>
      </p:sp>
      <p:sp>
        <p:nvSpPr>
          <p:cNvPr id="4" name="スライド番号プレースホルダー 3">
            <a:extLst>
              <a:ext uri="{FF2B5EF4-FFF2-40B4-BE49-F238E27FC236}">
                <a16:creationId xmlns:a16="http://schemas.microsoft.com/office/drawing/2014/main" id="{E44205A8-1FDB-D841-A4ED-A35CDA08AB0E}"/>
              </a:ext>
            </a:extLst>
          </p:cNvPr>
          <p:cNvSpPr>
            <a:spLocks noGrp="1"/>
          </p:cNvSpPr>
          <p:nvPr>
            <p:ph type="sldNum" sz="quarter" idx="12"/>
          </p:nvPr>
        </p:nvSpPr>
        <p:spPr/>
        <p:txBody>
          <a:bodyPr/>
          <a:lstStyle/>
          <a:p>
            <a:fld id="{94996028-4936-4C92-A9A1-04585F7E9DD3}" type="slidenum">
              <a:rPr kumimoji="1" lang="ja-JP" altLang="en-US" smtClean="0"/>
              <a:pPr/>
              <a:t>47</a:t>
            </a:fld>
            <a:endParaRPr kumimoji="1" lang="ja-JP" altLang="en-US"/>
          </a:p>
        </p:txBody>
      </p:sp>
      <p:grpSp>
        <p:nvGrpSpPr>
          <p:cNvPr id="5" name="グループ化 4">
            <a:extLst>
              <a:ext uri="{FF2B5EF4-FFF2-40B4-BE49-F238E27FC236}">
                <a16:creationId xmlns:a16="http://schemas.microsoft.com/office/drawing/2014/main" id="{E822395C-F367-774E-B2AA-2DC3896DA5FB}"/>
              </a:ext>
            </a:extLst>
          </p:cNvPr>
          <p:cNvGrpSpPr/>
          <p:nvPr/>
        </p:nvGrpSpPr>
        <p:grpSpPr>
          <a:xfrm>
            <a:off x="987605" y="800478"/>
            <a:ext cx="3600400" cy="3929380"/>
            <a:chOff x="677516" y="1484784"/>
            <a:chExt cx="4670862" cy="5097654"/>
          </a:xfrm>
        </p:grpSpPr>
        <p:pic>
          <p:nvPicPr>
            <p:cNvPr id="32" name="Picture 2">
              <a:extLst>
                <a:ext uri="{FF2B5EF4-FFF2-40B4-BE49-F238E27FC236}">
                  <a16:creationId xmlns:a16="http://schemas.microsoft.com/office/drawing/2014/main" id="{9F0B53CB-BE64-4D40-9D45-D4058A24919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3867"/>
            <a:stretch/>
          </p:blipFill>
          <p:spPr bwMode="auto">
            <a:xfrm>
              <a:off x="677516" y="1484784"/>
              <a:ext cx="4670862" cy="5097654"/>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3" name="Picture 7">
              <a:extLst>
                <a:ext uri="{FF2B5EF4-FFF2-40B4-BE49-F238E27FC236}">
                  <a16:creationId xmlns:a16="http://schemas.microsoft.com/office/drawing/2014/main" id="{5562E8E2-D308-694F-A7E8-9511802121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2583117"/>
              <a:ext cx="1512168" cy="917891"/>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4" name="Picture 2">
              <a:extLst>
                <a:ext uri="{FF2B5EF4-FFF2-40B4-BE49-F238E27FC236}">
                  <a16:creationId xmlns:a16="http://schemas.microsoft.com/office/drawing/2014/main" id="{DE9CEC9F-AAA3-4F41-9944-F8BBCB6C539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4503193"/>
              <a:ext cx="1497363" cy="942031"/>
            </a:xfrm>
            <a:prstGeom prst="rect">
              <a:avLst/>
            </a:prstGeom>
            <a:ln w="9525">
              <a:solidFill>
                <a:sysClr val="windowText" lastClr="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5" name="Picture 2">
              <a:extLst>
                <a:ext uri="{FF2B5EF4-FFF2-40B4-BE49-F238E27FC236}">
                  <a16:creationId xmlns:a16="http://schemas.microsoft.com/office/drawing/2014/main" id="{6AABD2B0-DDFF-8445-BCD6-439E0480BD6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7624" y="3539577"/>
              <a:ext cx="1512168" cy="926347"/>
            </a:xfrm>
            <a:prstGeom prst="rect">
              <a:avLst/>
            </a:prstGeom>
            <a:ln w="9525">
              <a:solidFill>
                <a:sysClr val="windowText" lastClr="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6" name="Picture 2">
              <a:extLst>
                <a:ext uri="{FF2B5EF4-FFF2-40B4-BE49-F238E27FC236}">
                  <a16:creationId xmlns:a16="http://schemas.microsoft.com/office/drawing/2014/main" id="{FD256967-75B3-4348-A85F-296B2B7AEE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7624" y="5526989"/>
              <a:ext cx="1512168" cy="926347"/>
            </a:xfrm>
            <a:prstGeom prst="rect">
              <a:avLst/>
            </a:prstGeom>
            <a:ln w="9525">
              <a:solidFill>
                <a:sysClr val="windowText" lastClr="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7" name="Picture 8">
              <a:extLst>
                <a:ext uri="{FF2B5EF4-FFF2-40B4-BE49-F238E27FC236}">
                  <a16:creationId xmlns:a16="http://schemas.microsoft.com/office/drawing/2014/main" id="{E1DC3898-F9A7-0246-81BA-F28508314BC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49352" y="2610842"/>
              <a:ext cx="1512168" cy="928735"/>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8" name="Picture 2">
              <a:extLst>
                <a:ext uri="{FF2B5EF4-FFF2-40B4-BE49-F238E27FC236}">
                  <a16:creationId xmlns:a16="http://schemas.microsoft.com/office/drawing/2014/main" id="{F2E18188-AD13-2843-9112-8E6B748BAE8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31404" y="1603391"/>
              <a:ext cx="1468388" cy="889505"/>
            </a:xfrm>
            <a:prstGeom prst="rect">
              <a:avLst/>
            </a:prstGeom>
            <a:ln w="9525">
              <a:solidFill>
                <a:sysClr val="windowText" lastClr="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9" name="Picture 3">
              <a:extLst>
                <a:ext uri="{FF2B5EF4-FFF2-40B4-BE49-F238E27FC236}">
                  <a16:creationId xmlns:a16="http://schemas.microsoft.com/office/drawing/2014/main" id="{296D2E78-53CF-0949-B379-D4B67DBA9FE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66972" y="1594627"/>
              <a:ext cx="1564208" cy="974278"/>
            </a:xfrm>
            <a:prstGeom prst="rect">
              <a:avLst/>
            </a:prstGeom>
            <a:ln w="9525">
              <a:solidFill>
                <a:sysClr val="windowText" lastClr="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0" name="テキスト ボックス 39">
              <a:extLst>
                <a:ext uri="{FF2B5EF4-FFF2-40B4-BE49-F238E27FC236}">
                  <a16:creationId xmlns:a16="http://schemas.microsoft.com/office/drawing/2014/main" id="{430DA145-9C99-5E49-AF0D-1AD3219D1816}"/>
                </a:ext>
              </a:extLst>
            </p:cNvPr>
            <p:cNvSpPr txBox="1"/>
            <p:nvPr/>
          </p:nvSpPr>
          <p:spPr>
            <a:xfrm>
              <a:off x="1420581" y="4857956"/>
              <a:ext cx="1091944" cy="339391"/>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OUT 1,</a:t>
              </a:r>
              <a:r>
                <a:rPr kumimoji="0" lang="ja-JP" altLang="en-US" sz="11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０</a:t>
              </a:r>
            </a:p>
          </p:txBody>
        </p:sp>
        <p:sp>
          <p:nvSpPr>
            <p:cNvPr id="41" name="テキスト ボックス 40">
              <a:extLst>
                <a:ext uri="{FF2B5EF4-FFF2-40B4-BE49-F238E27FC236}">
                  <a16:creationId xmlns:a16="http://schemas.microsoft.com/office/drawing/2014/main" id="{CDA6C947-6C0E-D742-AF1B-D5CBDB1F5BDE}"/>
                </a:ext>
              </a:extLst>
            </p:cNvPr>
            <p:cNvSpPr txBox="1"/>
            <p:nvPr/>
          </p:nvSpPr>
          <p:spPr>
            <a:xfrm>
              <a:off x="1481078" y="2851555"/>
              <a:ext cx="1031447" cy="339391"/>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OUT 1,</a:t>
              </a:r>
              <a:r>
                <a:rPr kumimoji="0" lang="ja-JP" altLang="en-US" sz="11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１</a:t>
              </a:r>
            </a:p>
          </p:txBody>
        </p:sp>
      </p:grpSp>
    </p:spTree>
    <p:extLst>
      <p:ext uri="{BB962C8B-B14F-4D97-AF65-F5344CB8AC3E}">
        <p14:creationId xmlns:p14="http://schemas.microsoft.com/office/powerpoint/2010/main" val="37542424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E5D4F6-84FD-6648-9EA9-A4F3D4723484}"/>
              </a:ext>
            </a:extLst>
          </p:cNvPr>
          <p:cNvSpPr>
            <a:spLocks noGrp="1"/>
          </p:cNvSpPr>
          <p:nvPr>
            <p:ph type="title"/>
          </p:nvPr>
        </p:nvSpPr>
        <p:spPr/>
        <p:txBody>
          <a:bodyPr/>
          <a:lstStyle/>
          <a:p>
            <a:r>
              <a:rPr lang="ja-JP" altLang="en-US"/>
              <a:t>あかい</a:t>
            </a:r>
            <a:r>
              <a:rPr lang="en-US" altLang="ja-JP" dirty="0"/>
              <a:t>LED</a:t>
            </a:r>
            <a:r>
              <a:rPr lang="ja-JP" altLang="en-US"/>
              <a:t>を３かいチカチカ</a:t>
            </a:r>
            <a:endParaRPr kumimoji="1" lang="ja-JP" altLang="en-US"/>
          </a:p>
        </p:txBody>
      </p:sp>
      <p:sp>
        <p:nvSpPr>
          <p:cNvPr id="3" name="コンテンツ プレースホルダー 2">
            <a:extLst>
              <a:ext uri="{FF2B5EF4-FFF2-40B4-BE49-F238E27FC236}">
                <a16:creationId xmlns:a16="http://schemas.microsoft.com/office/drawing/2014/main" id="{1A72B566-978B-9F40-A0B8-3A0AA30BA3B2}"/>
              </a:ext>
            </a:extLst>
          </p:cNvPr>
          <p:cNvSpPr>
            <a:spLocks noGrp="1"/>
          </p:cNvSpPr>
          <p:nvPr>
            <p:ph idx="1"/>
          </p:nvPr>
        </p:nvSpPr>
        <p:spPr>
          <a:xfrm>
            <a:off x="4716016" y="1491630"/>
            <a:ext cx="3799334" cy="3141093"/>
          </a:xfrm>
        </p:spPr>
        <p:txBody>
          <a:bodyPr/>
          <a:lstStyle/>
          <a:p>
            <a:pPr marL="0" indent="0">
              <a:buNone/>
            </a:pPr>
            <a:r>
              <a:rPr lang="ja-JP" altLang="en-US" sz="3200"/>
              <a:t>にゅうりょく！</a:t>
            </a:r>
            <a:endParaRPr lang="en-US" altLang="ja-JP" sz="3200" dirty="0"/>
          </a:p>
          <a:p>
            <a:pPr marL="0" indent="0">
              <a:buNone/>
            </a:pPr>
            <a:endParaRPr lang="en-US" altLang="ja-JP" sz="3200" dirty="0"/>
          </a:p>
          <a:p>
            <a:pPr marL="0" indent="0">
              <a:buNone/>
            </a:pPr>
            <a:r>
              <a:rPr lang="en-US" altLang="ja-JP" sz="3200" dirty="0"/>
              <a:t>…</a:t>
            </a:r>
            <a:r>
              <a:rPr lang="ja-JP" altLang="en-US" sz="3200"/>
              <a:t>できたかな？</a:t>
            </a:r>
            <a:endParaRPr lang="en-US" altLang="ja-JP" sz="3200" dirty="0"/>
          </a:p>
          <a:p>
            <a:pPr marL="0" indent="0">
              <a:buNone/>
            </a:pPr>
            <a:endParaRPr kumimoji="1" lang="ja-JP" altLang="en-US"/>
          </a:p>
        </p:txBody>
      </p:sp>
      <p:sp>
        <p:nvSpPr>
          <p:cNvPr id="4" name="スライド番号プレースホルダー 3">
            <a:extLst>
              <a:ext uri="{FF2B5EF4-FFF2-40B4-BE49-F238E27FC236}">
                <a16:creationId xmlns:a16="http://schemas.microsoft.com/office/drawing/2014/main" id="{7335262C-4794-1D4E-A4EC-9A4472980E14}"/>
              </a:ext>
            </a:extLst>
          </p:cNvPr>
          <p:cNvSpPr>
            <a:spLocks noGrp="1"/>
          </p:cNvSpPr>
          <p:nvPr>
            <p:ph type="sldNum" sz="quarter" idx="12"/>
          </p:nvPr>
        </p:nvSpPr>
        <p:spPr/>
        <p:txBody>
          <a:bodyPr/>
          <a:lstStyle/>
          <a:p>
            <a:fld id="{94996028-4936-4C92-A9A1-04585F7E9DD3}" type="slidenum">
              <a:rPr kumimoji="1" lang="ja-JP" altLang="en-US" smtClean="0"/>
              <a:pPr/>
              <a:t>48</a:t>
            </a:fld>
            <a:endParaRPr kumimoji="1" lang="ja-JP" altLang="en-US"/>
          </a:p>
        </p:txBody>
      </p:sp>
      <p:grpSp>
        <p:nvGrpSpPr>
          <p:cNvPr id="9" name="グループ化 8">
            <a:extLst>
              <a:ext uri="{FF2B5EF4-FFF2-40B4-BE49-F238E27FC236}">
                <a16:creationId xmlns:a16="http://schemas.microsoft.com/office/drawing/2014/main" id="{9DE9AE8B-416A-984F-97D4-6C098D6FCCA4}"/>
              </a:ext>
            </a:extLst>
          </p:cNvPr>
          <p:cNvGrpSpPr/>
          <p:nvPr/>
        </p:nvGrpSpPr>
        <p:grpSpPr>
          <a:xfrm>
            <a:off x="993579" y="1078523"/>
            <a:ext cx="3022915" cy="3365435"/>
            <a:chOff x="653169" y="1484784"/>
            <a:chExt cx="3363325" cy="3744416"/>
          </a:xfrm>
        </p:grpSpPr>
        <p:pic>
          <p:nvPicPr>
            <p:cNvPr id="10" name="Picture 4" descr="[フリーイラスト] キーボード">
              <a:extLst>
                <a:ext uri="{FF2B5EF4-FFF2-40B4-BE49-F238E27FC236}">
                  <a16:creationId xmlns:a16="http://schemas.microsoft.com/office/drawing/2014/main" id="{25E1F15A-FD85-A64D-B962-EA0802072E6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84139" y="3861048"/>
              <a:ext cx="3332355"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8D2355DD-E193-0A49-AFEE-63201FFDCF3B}"/>
                </a:ext>
              </a:extLst>
            </p:cNvPr>
            <p:cNvPicPr>
              <a:picLocks noChangeAspect="1" noChangeArrowheads="1"/>
            </p:cNvPicPr>
            <p:nvPr/>
          </p:nvPicPr>
          <p:blipFill rotWithShape="1">
            <a:blip r:embed="rId3"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653169" y="1484784"/>
              <a:ext cx="3344819" cy="2160240"/>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5777B654-2443-5D4F-8443-C00C0DCF81A1}"/>
                </a:ext>
              </a:extLst>
            </p:cNvPr>
            <p:cNvSpPr txBox="1"/>
            <p:nvPr/>
          </p:nvSpPr>
          <p:spPr>
            <a:xfrm>
              <a:off x="842187" y="1554719"/>
              <a:ext cx="2664296" cy="2020368"/>
            </a:xfrm>
            <a:prstGeom prst="rect">
              <a:avLst/>
            </a:prstGeom>
            <a:noFill/>
          </p:spPr>
          <p:txBody>
            <a:bodyPr wrap="square" rtlCol="0">
              <a:spAutoFit/>
            </a:bodyPr>
            <a:lstStyle/>
            <a:p>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10 FOR</a:t>
              </a:r>
              <a:r>
                <a:rPr lang="ja-JP" altLang="en-US" sz="160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I</a:t>
              </a:r>
              <a:r>
                <a:rPr lang="ja-JP" altLang="en-US" sz="160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60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TO</a:t>
              </a:r>
              <a:r>
                <a:rPr lang="ja-JP" altLang="en-US" sz="160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a:t>
              </a:r>
            </a:p>
            <a:p>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60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OUT 1,1</a:t>
              </a:r>
            </a:p>
            <a:p>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30 WAIT</a:t>
              </a:r>
              <a:r>
                <a:rPr lang="ja-JP" altLang="en-US" sz="160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180</a:t>
              </a:r>
            </a:p>
            <a:p>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40</a:t>
              </a:r>
              <a:r>
                <a:rPr lang="ja-JP" altLang="en-US" sz="160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OUT 1,0</a:t>
              </a:r>
            </a:p>
            <a:p>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50 WAIT</a:t>
              </a:r>
              <a:r>
                <a:rPr lang="ja-JP" altLang="en-US" sz="160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180</a:t>
              </a:r>
            </a:p>
            <a:p>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60</a:t>
              </a:r>
              <a:r>
                <a:rPr lang="ja-JP" altLang="en-US" sz="160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NEXT</a:t>
              </a:r>
            </a:p>
            <a:p>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RUN</a:t>
              </a:r>
              <a:endParaRPr kumimoji="0" lang="ja-JP" altLang="en-US" sz="1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41496919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945373C-3A1E-5F4A-BABB-6CD88F9616D6}"/>
              </a:ext>
            </a:extLst>
          </p:cNvPr>
          <p:cNvSpPr>
            <a:spLocks noGrp="1"/>
          </p:cNvSpPr>
          <p:nvPr>
            <p:ph type="sldNum" sz="quarter" idx="12"/>
          </p:nvPr>
        </p:nvSpPr>
        <p:spPr/>
        <p:txBody>
          <a:bodyPr/>
          <a:lstStyle/>
          <a:p>
            <a:fld id="{94996028-4936-4C92-A9A1-04585F7E9DD3}" type="slidenum">
              <a:rPr kumimoji="1" lang="ja-JP" altLang="en-US" smtClean="0"/>
              <a:pPr/>
              <a:t>49</a:t>
            </a:fld>
            <a:endParaRPr kumimoji="1" lang="ja-JP" altLang="en-US"/>
          </a:p>
        </p:txBody>
      </p:sp>
      <p:sp>
        <p:nvSpPr>
          <p:cNvPr id="5" name="コンテンツ プレースホルダー 4">
            <a:extLst>
              <a:ext uri="{FF2B5EF4-FFF2-40B4-BE49-F238E27FC236}">
                <a16:creationId xmlns:a16="http://schemas.microsoft.com/office/drawing/2014/main" id="{C0F69BEA-4466-6140-A846-093CBB137E6A}"/>
              </a:ext>
            </a:extLst>
          </p:cNvPr>
          <p:cNvSpPr>
            <a:spLocks noGrp="1"/>
          </p:cNvSpPr>
          <p:nvPr>
            <p:ph idx="1"/>
          </p:nvPr>
        </p:nvSpPr>
        <p:spPr/>
        <p:txBody>
          <a:bodyPr anchor="ctr" anchorCtr="1"/>
          <a:lstStyle/>
          <a:p>
            <a:pPr algn="ctr"/>
            <a:r>
              <a:rPr lang="en-US" altLang="ja-JP" dirty="0"/>
              <a:t>LED</a:t>
            </a:r>
            <a:r>
              <a:rPr lang="ja-JP" altLang="en-US"/>
              <a:t>を１０かい</a:t>
            </a:r>
            <a:endParaRPr lang="en-US" altLang="ja-JP" dirty="0"/>
          </a:p>
          <a:p>
            <a:pPr algn="ctr"/>
            <a:r>
              <a:rPr lang="ja-JP" altLang="en-US"/>
              <a:t>チカチカさせて</a:t>
            </a:r>
            <a:endParaRPr lang="en-US" altLang="ja-JP" dirty="0"/>
          </a:p>
          <a:p>
            <a:pPr algn="ctr"/>
            <a:r>
              <a:rPr lang="ja-JP" altLang="en-US"/>
              <a:t>ください！</a:t>
            </a:r>
            <a:endParaRPr lang="en-US" altLang="ja-JP" dirty="0"/>
          </a:p>
        </p:txBody>
      </p:sp>
      <p:sp>
        <p:nvSpPr>
          <p:cNvPr id="2" name="タイトル 1">
            <a:extLst>
              <a:ext uri="{FF2B5EF4-FFF2-40B4-BE49-F238E27FC236}">
                <a16:creationId xmlns:a16="http://schemas.microsoft.com/office/drawing/2014/main" id="{466C8F7E-161A-1343-9DF9-457E37661A1F}"/>
              </a:ext>
            </a:extLst>
          </p:cNvPr>
          <p:cNvSpPr>
            <a:spLocks noGrp="1"/>
          </p:cNvSpPr>
          <p:nvPr>
            <p:ph type="title"/>
          </p:nvPr>
        </p:nvSpPr>
        <p:spPr/>
        <p:txBody>
          <a:bodyPr/>
          <a:lstStyle/>
          <a:p>
            <a:r>
              <a:rPr lang="ja-JP" altLang="en-US"/>
              <a:t>もんだい②</a:t>
            </a:r>
            <a:endParaRPr kumimoji="1" lang="ja-JP" altLang="en-US"/>
          </a:p>
        </p:txBody>
      </p:sp>
    </p:spTree>
    <p:extLst>
      <p:ext uri="{BB962C8B-B14F-4D97-AF65-F5344CB8AC3E}">
        <p14:creationId xmlns:p14="http://schemas.microsoft.com/office/powerpoint/2010/main" val="1214788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477C607-1DDD-7F4E-A703-F109EC408C25}"/>
              </a:ext>
            </a:extLst>
          </p:cNvPr>
          <p:cNvSpPr>
            <a:spLocks noGrp="1"/>
          </p:cNvSpPr>
          <p:nvPr>
            <p:ph type="title"/>
          </p:nvPr>
        </p:nvSpPr>
        <p:spPr/>
        <p:txBody>
          <a:bodyPr/>
          <a:lstStyle/>
          <a:p>
            <a:r>
              <a:rPr lang="ja-JP" altLang="en-US"/>
              <a:t>ひつようなもの②</a:t>
            </a:r>
          </a:p>
        </p:txBody>
      </p:sp>
      <p:sp>
        <p:nvSpPr>
          <p:cNvPr id="6" name="コンテンツ プレースホルダー 5">
            <a:extLst>
              <a:ext uri="{FF2B5EF4-FFF2-40B4-BE49-F238E27FC236}">
                <a16:creationId xmlns:a16="http://schemas.microsoft.com/office/drawing/2014/main" id="{1B548037-2EF7-6A45-863A-095721ADC931}"/>
              </a:ext>
            </a:extLst>
          </p:cNvPr>
          <p:cNvSpPr>
            <a:spLocks noGrp="1"/>
          </p:cNvSpPr>
          <p:nvPr>
            <p:ph idx="1"/>
          </p:nvPr>
        </p:nvSpPr>
        <p:spPr>
          <a:xfrm>
            <a:off x="628650" y="1203598"/>
            <a:ext cx="7886700" cy="3429125"/>
          </a:xfrm>
        </p:spPr>
        <p:txBody>
          <a:bodyPr/>
          <a:lstStyle/>
          <a:p>
            <a:r>
              <a:rPr lang="ja-JP" altLang="en-US"/>
              <a:t>カトラリーカード</a:t>
            </a:r>
            <a:r>
              <a:rPr lang="en-US" altLang="ja-JP" dirty="0"/>
              <a:t>…</a:t>
            </a:r>
            <a:r>
              <a:rPr lang="ja-JP" altLang="en-US"/>
              <a:t>１くみ</a:t>
            </a:r>
            <a:endParaRPr lang="en-US" altLang="ja-JP" dirty="0"/>
          </a:p>
          <a:p>
            <a:pPr lvl="1"/>
            <a:r>
              <a:rPr lang="ja-JP" altLang="en-US"/>
              <a:t>プログラムのじゅんばんをかんがえるために</a:t>
            </a:r>
            <a:endParaRPr lang="en-US" altLang="ja-JP" dirty="0"/>
          </a:p>
          <a:p>
            <a:pPr marL="457200" lvl="1" indent="0">
              <a:buNone/>
            </a:pPr>
            <a:r>
              <a:rPr lang="ja-JP" altLang="en-US"/>
              <a:t>　つかうよ</a:t>
            </a:r>
            <a:endParaRPr lang="en-US" altLang="ja-JP" dirty="0"/>
          </a:p>
          <a:p>
            <a:endParaRPr lang="en-US" altLang="ja-JP" dirty="0"/>
          </a:p>
          <a:p>
            <a:r>
              <a:rPr lang="ja-JP" altLang="en-US"/>
              <a:t>カトラリーフィールド</a:t>
            </a:r>
            <a:r>
              <a:rPr lang="en-US" altLang="ja-JP" dirty="0"/>
              <a:t>…</a:t>
            </a:r>
            <a:r>
              <a:rPr lang="ja-JP" altLang="en-US"/>
              <a:t>１まい</a:t>
            </a:r>
            <a:endParaRPr lang="en-US" altLang="ja-JP" dirty="0"/>
          </a:p>
          <a:p>
            <a:pPr lvl="1"/>
            <a:r>
              <a:rPr lang="ja-JP" altLang="en-US"/>
              <a:t>カトラリーカードをならべるためのシート</a:t>
            </a:r>
            <a:endParaRPr lang="en-US" altLang="ja-JP" dirty="0"/>
          </a:p>
        </p:txBody>
      </p:sp>
      <p:sp>
        <p:nvSpPr>
          <p:cNvPr id="3" name="スライド番号プレースホルダー 2">
            <a:extLst>
              <a:ext uri="{FF2B5EF4-FFF2-40B4-BE49-F238E27FC236}">
                <a16:creationId xmlns:a16="http://schemas.microsoft.com/office/drawing/2014/main" id="{96030F6F-0B22-5445-93A0-A28CF6A71B3D}"/>
              </a:ext>
            </a:extLst>
          </p:cNvPr>
          <p:cNvSpPr>
            <a:spLocks noGrp="1"/>
          </p:cNvSpPr>
          <p:nvPr>
            <p:ph type="sldNum" sz="quarter" idx="12"/>
          </p:nvPr>
        </p:nvSpPr>
        <p:spPr/>
        <p:txBody>
          <a:bodyPr/>
          <a:lstStyle/>
          <a:p>
            <a:fld id="{94996028-4936-4C92-A9A1-04585F7E9DD3}" type="slidenum">
              <a:rPr kumimoji="1" lang="ja-JP" altLang="en-US" smtClean="0"/>
              <a:pPr/>
              <a:t>5</a:t>
            </a:fld>
            <a:endParaRPr kumimoji="1" lang="ja-JP" altLang="en-US"/>
          </a:p>
        </p:txBody>
      </p:sp>
    </p:spTree>
    <p:extLst>
      <p:ext uri="{BB962C8B-B14F-4D97-AF65-F5344CB8AC3E}">
        <p14:creationId xmlns:p14="http://schemas.microsoft.com/office/powerpoint/2010/main" val="11243307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830CBF-A65A-B64A-9FCA-22FBB540F0AA}"/>
              </a:ext>
            </a:extLst>
          </p:cNvPr>
          <p:cNvSpPr>
            <a:spLocks noGrp="1"/>
          </p:cNvSpPr>
          <p:nvPr>
            <p:ph type="title"/>
          </p:nvPr>
        </p:nvSpPr>
        <p:spPr/>
        <p:txBody>
          <a:bodyPr/>
          <a:lstStyle/>
          <a:p>
            <a:r>
              <a:rPr lang="ja-JP" altLang="en-US"/>
              <a:t>さいごのもんだい</a:t>
            </a:r>
            <a:endParaRPr kumimoji="1" lang="ja-JP" altLang="en-US"/>
          </a:p>
        </p:txBody>
      </p:sp>
      <p:sp>
        <p:nvSpPr>
          <p:cNvPr id="3" name="コンテンツ プレースホルダー 2">
            <a:extLst>
              <a:ext uri="{FF2B5EF4-FFF2-40B4-BE49-F238E27FC236}">
                <a16:creationId xmlns:a16="http://schemas.microsoft.com/office/drawing/2014/main" id="{63018838-4862-D440-9F83-99F9E5D79D38}"/>
              </a:ext>
            </a:extLst>
          </p:cNvPr>
          <p:cNvSpPr>
            <a:spLocks noGrp="1"/>
          </p:cNvSpPr>
          <p:nvPr>
            <p:ph idx="1"/>
          </p:nvPr>
        </p:nvSpPr>
        <p:spPr>
          <a:xfrm>
            <a:off x="628650" y="2738875"/>
            <a:ext cx="7886700" cy="1914149"/>
          </a:xfrm>
        </p:spPr>
        <p:txBody>
          <a:bodyPr/>
          <a:lstStyle/>
          <a:p>
            <a:pPr marL="342900" lvl="0" indent="-342900" defTabSz="914400">
              <a:lnSpc>
                <a:spcPct val="100000"/>
              </a:lnSpc>
              <a:spcBef>
                <a:spcPts val="0"/>
              </a:spcBef>
              <a:buFont typeface="Wingdings" panose="05000000000000000000" pitchFamily="2" charset="2"/>
              <a:buChar char="l"/>
            </a:pPr>
            <a:r>
              <a:rPr lang="ja-JP" altLang="en-US" sz="1800">
                <a:solidFill>
                  <a:prstClr val="black"/>
                </a:solidFill>
              </a:rPr>
              <a:t>みどり　→　きいろ　→　あかのじゅんばんで　　　　</a:t>
            </a:r>
            <a:endParaRPr lang="en-US" altLang="ja-JP" sz="1800" dirty="0">
              <a:solidFill>
                <a:prstClr val="black"/>
              </a:solidFill>
            </a:endParaRPr>
          </a:p>
          <a:p>
            <a:pPr marL="0" lvl="0" indent="0" defTabSz="914400">
              <a:lnSpc>
                <a:spcPct val="100000"/>
              </a:lnSpc>
              <a:spcBef>
                <a:spcPts val="0"/>
              </a:spcBef>
              <a:buNone/>
            </a:pPr>
            <a:r>
              <a:rPr lang="ja-JP" altLang="en-US" sz="1800">
                <a:solidFill>
                  <a:prstClr val="black"/>
                </a:solidFill>
              </a:rPr>
              <a:t>　 </a:t>
            </a:r>
            <a:r>
              <a:rPr lang="en-US" altLang="ja-JP" sz="1800" dirty="0">
                <a:solidFill>
                  <a:prstClr val="black"/>
                </a:solidFill>
              </a:rPr>
              <a:t>LED</a:t>
            </a:r>
            <a:r>
              <a:rPr lang="ja-JP" altLang="en-US" sz="1800">
                <a:solidFill>
                  <a:prstClr val="black"/>
                </a:solidFill>
              </a:rPr>
              <a:t>をつけよう。</a:t>
            </a:r>
            <a:endParaRPr lang="en-US" altLang="ja-JP" sz="1800" dirty="0">
              <a:solidFill>
                <a:prstClr val="black"/>
              </a:solidFill>
            </a:endParaRPr>
          </a:p>
          <a:p>
            <a:pPr marL="342900" lvl="0" indent="-342900" defTabSz="914400">
              <a:lnSpc>
                <a:spcPct val="100000"/>
              </a:lnSpc>
              <a:spcBef>
                <a:spcPts val="0"/>
              </a:spcBef>
              <a:buFont typeface="Wingdings" panose="05000000000000000000" pitchFamily="2" charset="2"/>
              <a:buChar char="l"/>
            </a:pPr>
            <a:r>
              <a:rPr lang="ja-JP" altLang="en-US" sz="1800">
                <a:solidFill>
                  <a:prstClr val="black"/>
                </a:solidFill>
              </a:rPr>
              <a:t>くりかえしカードをつかって、くりかえしてみよう。</a:t>
            </a:r>
            <a:endParaRPr lang="en-US" altLang="ja-JP" sz="1800" dirty="0">
              <a:solidFill>
                <a:prstClr val="black"/>
              </a:solidFill>
            </a:endParaRPr>
          </a:p>
          <a:p>
            <a:pPr marL="0" lvl="0" indent="0" defTabSz="914400">
              <a:lnSpc>
                <a:spcPct val="100000"/>
              </a:lnSpc>
              <a:spcBef>
                <a:spcPts val="0"/>
              </a:spcBef>
            </a:pPr>
            <a:endParaRPr lang="en-US" altLang="ja-JP" sz="1100" dirty="0">
              <a:solidFill>
                <a:prstClr val="black"/>
              </a:solidFill>
            </a:endParaRPr>
          </a:p>
          <a:p>
            <a:pPr marL="0" lvl="0" indent="0" defTabSz="914400">
              <a:lnSpc>
                <a:spcPct val="100000"/>
              </a:lnSpc>
              <a:spcBef>
                <a:spcPts val="0"/>
              </a:spcBef>
              <a:buNone/>
            </a:pPr>
            <a:r>
              <a:rPr lang="en-US" altLang="ja-JP" sz="1800" dirty="0">
                <a:solidFill>
                  <a:prstClr val="black"/>
                </a:solidFill>
              </a:rPr>
              <a:t>【</a:t>
            </a:r>
            <a:r>
              <a:rPr lang="ja-JP" altLang="en-US" sz="1800">
                <a:solidFill>
                  <a:prstClr val="black"/>
                </a:solidFill>
              </a:rPr>
              <a:t>もっとつくろう！ </a:t>
            </a:r>
            <a:r>
              <a:rPr lang="en-US" altLang="ja-JP" sz="1800" dirty="0">
                <a:solidFill>
                  <a:prstClr val="black"/>
                </a:solidFill>
              </a:rPr>
              <a:t>】</a:t>
            </a:r>
          </a:p>
          <a:p>
            <a:pPr marL="342900" lvl="0" indent="-342900" defTabSz="914400">
              <a:lnSpc>
                <a:spcPct val="100000"/>
              </a:lnSpc>
              <a:spcBef>
                <a:spcPts val="0"/>
              </a:spcBef>
              <a:buFont typeface="Wingdings" panose="05000000000000000000" pitchFamily="2" charset="2"/>
              <a:buChar char="l"/>
            </a:pPr>
            <a:r>
              <a:rPr lang="ja-JP" altLang="en-US" sz="1800">
                <a:solidFill>
                  <a:prstClr val="black"/>
                </a:solidFill>
              </a:rPr>
              <a:t>ほこうしゃのしんごうにしてみよう。</a:t>
            </a:r>
            <a:endParaRPr lang="en-US" altLang="ja-JP" sz="1800" dirty="0">
              <a:solidFill>
                <a:prstClr val="black"/>
              </a:solidFill>
            </a:endParaRPr>
          </a:p>
          <a:p>
            <a:pPr marL="342900" lvl="0" indent="-342900" defTabSz="914400">
              <a:lnSpc>
                <a:spcPct val="100000"/>
              </a:lnSpc>
              <a:spcBef>
                <a:spcPts val="0"/>
              </a:spcBef>
              <a:buFont typeface="Wingdings" panose="05000000000000000000" pitchFamily="2" charset="2"/>
              <a:buChar char="l"/>
            </a:pPr>
            <a:r>
              <a:rPr lang="ja-JP" altLang="en-US" sz="1800">
                <a:solidFill>
                  <a:prstClr val="black"/>
                </a:solidFill>
              </a:rPr>
              <a:t>「チカチカ」のカードをつかって、もうすぐかわるをつたえてみよう。</a:t>
            </a:r>
            <a:endParaRPr lang="en-US" altLang="ja-JP" sz="1800" dirty="0">
              <a:solidFill>
                <a:prstClr val="black"/>
              </a:solidFill>
            </a:endParaRPr>
          </a:p>
        </p:txBody>
      </p:sp>
      <p:sp>
        <p:nvSpPr>
          <p:cNvPr id="4" name="スライド番号プレースホルダー 3">
            <a:extLst>
              <a:ext uri="{FF2B5EF4-FFF2-40B4-BE49-F238E27FC236}">
                <a16:creationId xmlns:a16="http://schemas.microsoft.com/office/drawing/2014/main" id="{879DC570-7E0A-D540-B770-9F06CA77C17C}"/>
              </a:ext>
            </a:extLst>
          </p:cNvPr>
          <p:cNvSpPr>
            <a:spLocks noGrp="1"/>
          </p:cNvSpPr>
          <p:nvPr>
            <p:ph type="sldNum" sz="quarter" idx="12"/>
          </p:nvPr>
        </p:nvSpPr>
        <p:spPr/>
        <p:txBody>
          <a:bodyPr/>
          <a:lstStyle/>
          <a:p>
            <a:fld id="{94996028-4936-4C92-A9A1-04585F7E9DD3}" type="slidenum">
              <a:rPr kumimoji="1" lang="ja-JP" altLang="en-US" smtClean="0"/>
              <a:pPr/>
              <a:t>50</a:t>
            </a:fld>
            <a:endParaRPr kumimoji="1" lang="ja-JP" altLang="en-US"/>
          </a:p>
        </p:txBody>
      </p:sp>
      <p:sp>
        <p:nvSpPr>
          <p:cNvPr id="9" name="角丸四角形 8">
            <a:extLst>
              <a:ext uri="{FF2B5EF4-FFF2-40B4-BE49-F238E27FC236}">
                <a16:creationId xmlns:a16="http://schemas.microsoft.com/office/drawing/2014/main" id="{D17F5649-5356-8A48-AC5D-9310EFE10F6C}"/>
              </a:ext>
            </a:extLst>
          </p:cNvPr>
          <p:cNvSpPr/>
          <p:nvPr/>
        </p:nvSpPr>
        <p:spPr>
          <a:xfrm>
            <a:off x="1403648" y="835407"/>
            <a:ext cx="6552728" cy="1736343"/>
          </a:xfrm>
          <a:prstGeom prst="roundRect">
            <a:avLst/>
          </a:prstGeom>
          <a:solidFill>
            <a:srgbClr val="5B9BD5"/>
          </a:solidFill>
          <a:ln w="12700" cap="flat" cmpd="sng" algn="ctr">
            <a:noFill/>
            <a:prstDash val="solid"/>
            <a:miter lim="800000"/>
          </a:ln>
          <a:effectLst/>
        </p:spPr>
        <p:txBody>
          <a:bodyPr rtlCol="0" anchor="ctr"/>
          <a:lstStyle/>
          <a:p>
            <a:pPr lvl="0" algn="ctr"/>
            <a:r>
              <a:rPr lang="ja-JP" altLang="en-US" sz="440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しんごうきを</a:t>
            </a:r>
            <a:endParaRPr lang="en-US" altLang="ja-JP" sz="44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lvl="0" algn="ctr"/>
            <a:r>
              <a:rPr lang="ja-JP" altLang="en-US" sz="440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つくってください</a:t>
            </a:r>
            <a:endParaRPr lang="en-US" altLang="ja-JP" sz="44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雲 6">
            <a:extLst>
              <a:ext uri="{FF2B5EF4-FFF2-40B4-BE49-F238E27FC236}">
                <a16:creationId xmlns:a16="http://schemas.microsoft.com/office/drawing/2014/main" id="{180071DD-782E-0C49-B0C4-62015C4FECD6}"/>
              </a:ext>
            </a:extLst>
          </p:cNvPr>
          <p:cNvSpPr/>
          <p:nvPr/>
        </p:nvSpPr>
        <p:spPr>
          <a:xfrm rot="21293078">
            <a:off x="6552254" y="3249788"/>
            <a:ext cx="2377456" cy="914593"/>
          </a:xfrm>
          <a:prstGeom prst="cloud">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はやくできた</a:t>
            </a:r>
            <a:r>
              <a:rPr kumimoji="0" lang="ja-JP" altLang="en-US" sz="1400" b="0" i="0" u="none" strike="noStrike" kern="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こ</a:t>
            </a:r>
            <a:r>
              <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はやってみよう！</a:t>
            </a:r>
          </a:p>
        </p:txBody>
      </p:sp>
    </p:spTree>
    <p:extLst>
      <p:ext uri="{BB962C8B-B14F-4D97-AF65-F5344CB8AC3E}">
        <p14:creationId xmlns:p14="http://schemas.microsoft.com/office/powerpoint/2010/main" val="34692228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59C694-1B62-C743-A222-D5B55EE6D1DA}"/>
              </a:ext>
            </a:extLst>
          </p:cNvPr>
          <p:cNvSpPr>
            <a:spLocks noGrp="1"/>
          </p:cNvSpPr>
          <p:nvPr>
            <p:ph type="title"/>
          </p:nvPr>
        </p:nvSpPr>
        <p:spPr/>
        <p:txBody>
          <a:bodyPr/>
          <a:lstStyle/>
          <a:p>
            <a:r>
              <a:rPr lang="ja-JP" altLang="en-US"/>
              <a:t>さいごのこたえ（例）</a:t>
            </a:r>
            <a:endParaRPr kumimoji="1" lang="ja-JP" altLang="en-US"/>
          </a:p>
        </p:txBody>
      </p:sp>
      <p:sp>
        <p:nvSpPr>
          <p:cNvPr id="4" name="スライド番号プレースホルダー 3">
            <a:extLst>
              <a:ext uri="{FF2B5EF4-FFF2-40B4-BE49-F238E27FC236}">
                <a16:creationId xmlns:a16="http://schemas.microsoft.com/office/drawing/2014/main" id="{6BE26545-0540-7C48-8B0A-2B2EA5D2CE1C}"/>
              </a:ext>
            </a:extLst>
          </p:cNvPr>
          <p:cNvSpPr>
            <a:spLocks noGrp="1"/>
          </p:cNvSpPr>
          <p:nvPr>
            <p:ph type="sldNum" sz="quarter" idx="12"/>
          </p:nvPr>
        </p:nvSpPr>
        <p:spPr/>
        <p:txBody>
          <a:bodyPr/>
          <a:lstStyle/>
          <a:p>
            <a:fld id="{94996028-4936-4C92-A9A1-04585F7E9DD3}" type="slidenum">
              <a:rPr kumimoji="1" lang="ja-JP" altLang="en-US" smtClean="0"/>
              <a:pPr/>
              <a:t>51</a:t>
            </a:fld>
            <a:endParaRPr kumimoji="1" lang="ja-JP" altLang="en-US"/>
          </a:p>
        </p:txBody>
      </p:sp>
      <p:grpSp>
        <p:nvGrpSpPr>
          <p:cNvPr id="9" name="グループ化 8">
            <a:extLst>
              <a:ext uri="{FF2B5EF4-FFF2-40B4-BE49-F238E27FC236}">
                <a16:creationId xmlns:a16="http://schemas.microsoft.com/office/drawing/2014/main" id="{E147DE5A-4E33-8947-B454-C331A15E1C4A}"/>
              </a:ext>
            </a:extLst>
          </p:cNvPr>
          <p:cNvGrpSpPr/>
          <p:nvPr/>
        </p:nvGrpSpPr>
        <p:grpSpPr>
          <a:xfrm>
            <a:off x="1644790" y="832821"/>
            <a:ext cx="5983921" cy="3864694"/>
            <a:chOff x="971600" y="1340768"/>
            <a:chExt cx="7303207" cy="4716751"/>
          </a:xfrm>
        </p:grpSpPr>
        <p:pic>
          <p:nvPicPr>
            <p:cNvPr id="7"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A8A6EEF0-AE8E-1449-A7CA-9528D58E0087}"/>
                </a:ext>
              </a:extLst>
            </p:cNvPr>
            <p:cNvPicPr>
              <a:picLocks noChangeAspect="1" noChangeArrowheads="1"/>
            </p:cNvPicPr>
            <p:nvPr/>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971600" y="1340768"/>
              <a:ext cx="7303207" cy="4716751"/>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33A03FD8-B604-9748-8E69-4086872CD562}"/>
                </a:ext>
              </a:extLst>
            </p:cNvPr>
            <p:cNvSpPr txBox="1"/>
            <p:nvPr/>
          </p:nvSpPr>
          <p:spPr>
            <a:xfrm>
              <a:off x="1331640" y="1700808"/>
              <a:ext cx="6408712" cy="4094396"/>
            </a:xfrm>
            <a:prstGeom prst="rect">
              <a:avLst/>
            </a:prstGeom>
            <a:noFill/>
          </p:spPr>
          <p:txBody>
            <a:bodyPr wrap="square" rtlCol="0">
              <a:spAutoFit/>
            </a:bodyPr>
            <a:lstStyle/>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10 @LOOP</a:t>
              </a:r>
            </a:p>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20 OUT 1,1</a:t>
              </a:r>
            </a:p>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30 WAIT</a:t>
              </a:r>
              <a:r>
                <a:rPr lang="ja-JP" altLang="en-US"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180</a:t>
              </a:r>
            </a:p>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40</a:t>
              </a:r>
              <a:r>
                <a:rPr lang="ja-JP" altLang="en-US"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OUT 1,0</a:t>
              </a:r>
            </a:p>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50 OUT 2,1</a:t>
              </a:r>
            </a:p>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60 WAIT 60</a:t>
              </a:r>
            </a:p>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70 OUT 2,0</a:t>
              </a:r>
            </a:p>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80 OUT 3,1</a:t>
              </a:r>
            </a:p>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90 WAIT 180</a:t>
              </a:r>
            </a:p>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100 OUT 3,0</a:t>
              </a:r>
            </a:p>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110 GOTO @LOOP</a:t>
              </a:r>
            </a:p>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RUN</a:t>
              </a:r>
            </a:p>
            <a:p>
              <a:endParaRPr lang="ja-JP" altLang="en-US" sz="20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23959189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52</a:t>
            </a:fld>
            <a:endParaRPr kumimoji="1" lang="ja-JP" altLang="en-US"/>
          </a:p>
        </p:txBody>
      </p:sp>
      <p:sp>
        <p:nvSpPr>
          <p:cNvPr id="2" name="タイトル 1"/>
          <p:cNvSpPr>
            <a:spLocks noGrp="1"/>
          </p:cNvSpPr>
          <p:nvPr>
            <p:ph type="title"/>
          </p:nvPr>
        </p:nvSpPr>
        <p:spPr>
          <a:prstGeom prst="rect">
            <a:avLst/>
          </a:prstGeom>
        </p:spPr>
        <p:txBody>
          <a:bodyPr/>
          <a:lstStyle/>
          <a:p>
            <a:r>
              <a:rPr kumimoji="1" lang="en-US" altLang="ja-JP" dirty="0" err="1"/>
              <a:t>IchigoJam</a:t>
            </a:r>
            <a:r>
              <a:rPr kumimoji="1" lang="en-US" altLang="ja-JP" dirty="0"/>
              <a:t> BASIC</a:t>
            </a:r>
            <a:r>
              <a:rPr lang="ja-JP" altLang="en-US" dirty="0"/>
              <a:t>の操作</a:t>
            </a:r>
            <a:endParaRPr kumimoji="1" lang="ja-JP" altLang="en-US" dirty="0"/>
          </a:p>
        </p:txBody>
      </p:sp>
      <p:sp>
        <p:nvSpPr>
          <p:cNvPr id="7" name="テキスト ボックス 6"/>
          <p:cNvSpPr txBox="1"/>
          <p:nvPr/>
        </p:nvSpPr>
        <p:spPr>
          <a:xfrm>
            <a:off x="758153" y="1275020"/>
            <a:ext cx="7704856" cy="3600986"/>
          </a:xfrm>
          <a:prstGeom prst="rect">
            <a:avLst/>
          </a:prstGeom>
          <a:noFill/>
        </p:spPr>
        <p:txBody>
          <a:bodyPr wrap="square" rtlCol="0">
            <a:spAutoFit/>
          </a:bodyPr>
          <a:lstStyle/>
          <a:p>
            <a:r>
              <a:rPr lang="en-US" altLang="ja-JP" sz="1600" dirty="0"/>
              <a:t>【ESC】</a:t>
            </a:r>
          </a:p>
          <a:p>
            <a:r>
              <a:rPr lang="ja-JP" altLang="en-US" sz="1600" dirty="0"/>
              <a:t>実行中のプログラムを強制終了する。「ずっとくり返す」カードで終わらないプログラムを作った場合にプログラムを終了させる。</a:t>
            </a:r>
            <a:endParaRPr lang="en-US" altLang="ja-JP" sz="1600" dirty="0"/>
          </a:p>
          <a:p>
            <a:endParaRPr lang="en-US" altLang="ja-JP" sz="1200" dirty="0"/>
          </a:p>
          <a:p>
            <a:r>
              <a:rPr lang="en-US" altLang="ja-JP" sz="1600" dirty="0"/>
              <a:t>【F5】</a:t>
            </a:r>
          </a:p>
          <a:p>
            <a:r>
              <a:rPr lang="ja-JP" altLang="en-US" sz="1600" dirty="0"/>
              <a:t>メモリ上にあるプログラムを実行します。</a:t>
            </a:r>
            <a:r>
              <a:rPr lang="en-US" altLang="ja-JP" sz="1600" dirty="0"/>
              <a:t>RUN</a:t>
            </a:r>
            <a:r>
              <a:rPr lang="ja-JP" altLang="en-US" sz="1600" dirty="0"/>
              <a:t>コマンドと同じ。</a:t>
            </a:r>
            <a:endParaRPr lang="en-US" altLang="ja-JP" sz="1600" dirty="0"/>
          </a:p>
          <a:p>
            <a:endParaRPr lang="en-US" altLang="ja-JP" sz="1200" dirty="0"/>
          </a:p>
          <a:p>
            <a:r>
              <a:rPr lang="en-US" altLang="ja-JP" sz="1600" dirty="0"/>
              <a:t>【F1】</a:t>
            </a:r>
          </a:p>
          <a:p>
            <a:r>
              <a:rPr lang="ja-JP" altLang="en-US" sz="1600" dirty="0"/>
              <a:t>画面をクリア。</a:t>
            </a:r>
            <a:r>
              <a:rPr lang="en-US" altLang="ja-JP" sz="1600" dirty="0"/>
              <a:t>CLS</a:t>
            </a:r>
            <a:r>
              <a:rPr lang="ja-JP" altLang="en-US" sz="1600" dirty="0"/>
              <a:t>コマンドと同じ。</a:t>
            </a:r>
            <a:endParaRPr lang="en-US" altLang="ja-JP" sz="1600" dirty="0"/>
          </a:p>
          <a:p>
            <a:endParaRPr lang="en-US" altLang="ja-JP" sz="1200" dirty="0"/>
          </a:p>
          <a:p>
            <a:r>
              <a:rPr lang="en-US" altLang="ja-JP" sz="1600" dirty="0"/>
              <a:t>【F3】 </a:t>
            </a:r>
          </a:p>
          <a:p>
            <a:r>
              <a:rPr lang="ja-JP" altLang="en-US" sz="1600" dirty="0"/>
              <a:t>メモリ上にあるプログラムを電源を消しても消えない領域に保存。</a:t>
            </a:r>
            <a:r>
              <a:rPr lang="en-US" altLang="ja-JP" sz="1600" dirty="0"/>
              <a:t>SAVE</a:t>
            </a:r>
            <a:r>
              <a:rPr lang="ja-JP" altLang="en-US" sz="1600" dirty="0"/>
              <a:t>コマンドと同じ。</a:t>
            </a:r>
            <a:endParaRPr lang="en-US" altLang="ja-JP" sz="1600" dirty="0"/>
          </a:p>
          <a:p>
            <a:endParaRPr lang="en-US" altLang="ja-JP" sz="1200" dirty="0"/>
          </a:p>
          <a:p>
            <a:r>
              <a:rPr lang="en-US" altLang="ja-JP" sz="1600" dirty="0"/>
              <a:t>【F2】</a:t>
            </a:r>
          </a:p>
          <a:p>
            <a:r>
              <a:rPr lang="ja-JP" altLang="en-US" sz="1600" dirty="0"/>
              <a:t>保存したプログラムをメモリ上に呼び出す。</a:t>
            </a:r>
            <a:r>
              <a:rPr lang="en-US" altLang="ja-JP" sz="1600" dirty="0"/>
              <a:t>LOAD</a:t>
            </a:r>
            <a:r>
              <a:rPr lang="ja-JP" altLang="en-US" sz="1600" dirty="0"/>
              <a:t>コマンドと同じ。</a:t>
            </a:r>
            <a:endParaRPr lang="en-US" altLang="ja-JP" sz="1600" dirty="0"/>
          </a:p>
        </p:txBody>
      </p:sp>
      <p:sp>
        <p:nvSpPr>
          <p:cNvPr id="3" name="テキスト ボックス 2"/>
          <p:cNvSpPr txBox="1"/>
          <p:nvPr/>
        </p:nvSpPr>
        <p:spPr>
          <a:xfrm>
            <a:off x="2771800" y="761260"/>
            <a:ext cx="2592288" cy="461665"/>
          </a:xfrm>
          <a:prstGeom prst="rect">
            <a:avLst/>
          </a:prstGeom>
          <a:noFill/>
        </p:spPr>
        <p:txBody>
          <a:bodyPr wrap="square" rtlCol="0">
            <a:spAutoFit/>
          </a:bodyPr>
          <a:lstStyle/>
          <a:p>
            <a:r>
              <a:rPr lang="ja-JP" altLang="en-US" sz="2400" dirty="0"/>
              <a:t>便利なキー</a:t>
            </a:r>
          </a:p>
        </p:txBody>
      </p:sp>
    </p:spTree>
    <p:extLst>
      <p:ext uri="{BB962C8B-B14F-4D97-AF65-F5344CB8AC3E}">
        <p14:creationId xmlns:p14="http://schemas.microsoft.com/office/powerpoint/2010/main" val="13798858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267744" y="822181"/>
            <a:ext cx="7886700" cy="2993137"/>
          </a:xfrm>
        </p:spPr>
        <p:txBody>
          <a:bodyPr>
            <a:normAutofit/>
          </a:bodyPr>
          <a:lstStyle/>
          <a:p>
            <a:r>
              <a:rPr lang="en-US" altLang="ja-JP" dirty="0" err="1"/>
              <a:t>IchigoJam</a:t>
            </a:r>
            <a:r>
              <a:rPr lang="ja-JP" altLang="en-US" dirty="0"/>
              <a:t> </a:t>
            </a:r>
            <a:r>
              <a:rPr lang="en-US" altLang="ja-JP" dirty="0"/>
              <a:t>BASIC </a:t>
            </a:r>
            <a:r>
              <a:rPr lang="ja-JP" altLang="en-US" dirty="0"/>
              <a:t>基本情報</a:t>
            </a:r>
            <a:endParaRPr kumimoji="1" lang="en-US" altLang="ja-JP" dirty="0"/>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53</a:t>
            </a:fld>
            <a:endParaRPr kumimoji="1" lang="ja-JP" altLang="en-US"/>
          </a:p>
        </p:txBody>
      </p:sp>
      <p:sp>
        <p:nvSpPr>
          <p:cNvPr id="2" name="タイトル 1"/>
          <p:cNvSpPr>
            <a:spLocks noGrp="1"/>
          </p:cNvSpPr>
          <p:nvPr>
            <p:ph type="title"/>
          </p:nvPr>
        </p:nvSpPr>
        <p:spPr>
          <a:prstGeom prst="rect">
            <a:avLst/>
          </a:prstGeom>
        </p:spPr>
        <p:txBody>
          <a:bodyPr/>
          <a:lstStyle/>
          <a:p>
            <a:r>
              <a:rPr kumimoji="1" lang="ja-JP" altLang="en-US" dirty="0"/>
              <a:t>指導のポイント</a:t>
            </a:r>
          </a:p>
        </p:txBody>
      </p:sp>
      <p:sp>
        <p:nvSpPr>
          <p:cNvPr id="6" name="コンテンツ プレースホルダー 2"/>
          <p:cNvSpPr txBox="1">
            <a:spLocks/>
          </p:cNvSpPr>
          <p:nvPr/>
        </p:nvSpPr>
        <p:spPr>
          <a:xfrm>
            <a:off x="871541" y="1419622"/>
            <a:ext cx="7516887" cy="40443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400" dirty="0" err="1"/>
              <a:t>IchigoJam</a:t>
            </a:r>
            <a:r>
              <a:rPr lang="en-US" altLang="ja-JP" sz="2400" dirty="0"/>
              <a:t> BASIC</a:t>
            </a:r>
            <a:r>
              <a:rPr lang="ja-JP" altLang="en-US" sz="2400" dirty="0"/>
              <a:t>リファレンス</a:t>
            </a:r>
            <a:r>
              <a:rPr lang="en-US" altLang="ja-JP" sz="2400" dirty="0"/>
              <a:t>	</a:t>
            </a:r>
          </a:p>
          <a:p>
            <a:pPr marL="0" indent="0">
              <a:buNone/>
            </a:pPr>
            <a:r>
              <a:rPr lang="en-US" altLang="ja-JP" sz="1800" dirty="0"/>
              <a:t>Ver1.3 </a:t>
            </a:r>
            <a:r>
              <a:rPr lang="en-US" altLang="ja-JP" sz="1800" dirty="0">
                <a:hlinkClick r:id="rId2"/>
              </a:rPr>
              <a:t>https://ichigojam.net/IchigoJam.html</a:t>
            </a:r>
            <a:endParaRPr lang="en-US" altLang="ja-JP" sz="1800" dirty="0"/>
          </a:p>
          <a:p>
            <a:pPr marL="0" indent="0">
              <a:buNone/>
            </a:pPr>
            <a:r>
              <a:rPr lang="en-US" altLang="ja-JP" sz="1800" dirty="0"/>
              <a:t>Ver1.2 </a:t>
            </a:r>
            <a:r>
              <a:rPr lang="en-US" altLang="ja-JP" sz="1800" dirty="0">
                <a:hlinkClick r:id="rId3"/>
              </a:rPr>
              <a:t>https://ichigojam.net/IchigoJam-1.2.html</a:t>
            </a:r>
            <a:endParaRPr lang="en-US" altLang="ja-JP" sz="1800" dirty="0"/>
          </a:p>
          <a:p>
            <a:pPr marL="0" indent="0">
              <a:buNone/>
            </a:pPr>
            <a:endParaRPr lang="en-US" altLang="ja-JP" sz="1200" dirty="0"/>
          </a:p>
          <a:p>
            <a:pPr marL="0" indent="0">
              <a:buNone/>
            </a:pPr>
            <a:r>
              <a:rPr lang="en-US" altLang="ja-JP" sz="2400" dirty="0" err="1"/>
              <a:t>IchigoJam</a:t>
            </a:r>
            <a:r>
              <a:rPr lang="en-US" altLang="ja-JP" sz="2400" dirty="0"/>
              <a:t> Web</a:t>
            </a:r>
          </a:p>
          <a:p>
            <a:pPr marL="0" indent="0">
              <a:buNone/>
            </a:pPr>
            <a:r>
              <a:rPr lang="en-US" altLang="ja-JP" sz="1800" dirty="0">
                <a:hlinkClick r:id="rId4"/>
              </a:rPr>
              <a:t>https://fukuno.jig.jp/app/IchigoJam/</a:t>
            </a:r>
            <a:endParaRPr lang="en-US" altLang="ja-JP" sz="1800" dirty="0"/>
          </a:p>
          <a:p>
            <a:pPr marL="0" indent="0">
              <a:buNone/>
            </a:pPr>
            <a:endParaRPr lang="en-US" altLang="ja-JP" sz="1200" dirty="0"/>
          </a:p>
          <a:p>
            <a:pPr marL="0" indent="0">
              <a:buNone/>
            </a:pPr>
            <a:r>
              <a:rPr lang="en-US" altLang="ja-JP" sz="2400" dirty="0" err="1"/>
              <a:t>IchigoJam</a:t>
            </a:r>
            <a:r>
              <a:rPr lang="en-US" altLang="ja-JP" sz="2400" dirty="0"/>
              <a:t> </a:t>
            </a:r>
            <a:r>
              <a:rPr lang="ja-JP" altLang="en-US" sz="2400" dirty="0"/>
              <a:t>プリント</a:t>
            </a:r>
            <a:endParaRPr lang="en-US" altLang="ja-JP" sz="2400" dirty="0"/>
          </a:p>
          <a:p>
            <a:pPr marL="0" indent="0">
              <a:buNone/>
            </a:pPr>
            <a:r>
              <a:rPr lang="en-US" altLang="ja-JP" sz="1800" dirty="0">
                <a:hlinkClick r:id="rId5"/>
              </a:rPr>
              <a:t>https://ichigojam.github.io/print/ja/</a:t>
            </a:r>
            <a:endParaRPr lang="en-US" altLang="ja-JP" sz="1800" dirty="0"/>
          </a:p>
        </p:txBody>
      </p:sp>
    </p:spTree>
    <p:extLst>
      <p:ext uri="{BB962C8B-B14F-4D97-AF65-F5344CB8AC3E}">
        <p14:creationId xmlns:p14="http://schemas.microsoft.com/office/powerpoint/2010/main" val="18277243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267744" y="843558"/>
            <a:ext cx="7886700" cy="2993137"/>
          </a:xfrm>
        </p:spPr>
        <p:txBody>
          <a:bodyPr>
            <a:normAutofit/>
          </a:bodyPr>
          <a:lstStyle/>
          <a:p>
            <a:r>
              <a:rPr lang="en-US" altLang="ja-JP" dirty="0" err="1"/>
              <a:t>SkyBerryJAM</a:t>
            </a:r>
            <a:r>
              <a:rPr lang="en-US" altLang="ja-JP" dirty="0"/>
              <a:t> </a:t>
            </a:r>
            <a:r>
              <a:rPr lang="ja-JP" altLang="en-US" dirty="0"/>
              <a:t>基本情報</a:t>
            </a:r>
            <a:endParaRPr kumimoji="1" lang="en-US" altLang="ja-JP" dirty="0"/>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54</a:t>
            </a:fld>
            <a:endParaRPr kumimoji="1" lang="ja-JP" altLang="en-US"/>
          </a:p>
        </p:txBody>
      </p:sp>
      <p:sp>
        <p:nvSpPr>
          <p:cNvPr id="2" name="タイトル 1"/>
          <p:cNvSpPr>
            <a:spLocks noGrp="1"/>
          </p:cNvSpPr>
          <p:nvPr>
            <p:ph type="title"/>
          </p:nvPr>
        </p:nvSpPr>
        <p:spPr>
          <a:prstGeom prst="rect">
            <a:avLst/>
          </a:prstGeom>
        </p:spPr>
        <p:txBody>
          <a:bodyPr/>
          <a:lstStyle/>
          <a:p>
            <a:r>
              <a:rPr kumimoji="1" lang="ja-JP" altLang="en-US" dirty="0"/>
              <a:t>指導のポイント</a:t>
            </a:r>
          </a:p>
        </p:txBody>
      </p:sp>
      <p:sp>
        <p:nvSpPr>
          <p:cNvPr id="6" name="コンテンツ プレースホルダー 2"/>
          <p:cNvSpPr txBox="1">
            <a:spLocks/>
          </p:cNvSpPr>
          <p:nvPr/>
        </p:nvSpPr>
        <p:spPr>
          <a:xfrm>
            <a:off x="758153" y="1347614"/>
            <a:ext cx="7516887" cy="40443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400" dirty="0" err="1"/>
              <a:t>SkyBerryJAM</a:t>
            </a:r>
            <a:r>
              <a:rPr lang="ja-JP" altLang="en-US" sz="2400" dirty="0"/>
              <a:t>基本情報</a:t>
            </a:r>
            <a:r>
              <a:rPr lang="en-US" altLang="ja-JP" sz="2400" dirty="0"/>
              <a:t>	</a:t>
            </a:r>
          </a:p>
          <a:p>
            <a:pPr marL="0" indent="0">
              <a:buNone/>
            </a:pPr>
            <a:r>
              <a:rPr lang="ja-JP" altLang="en-US" sz="1800" dirty="0">
                <a:hlinkClick r:id="rId2"/>
              </a:rPr>
              <a:t>こどもパソコン</a:t>
            </a:r>
            <a:r>
              <a:rPr lang="en-US" altLang="ja-JP" sz="1800" dirty="0" err="1">
                <a:hlinkClick r:id="rId2"/>
              </a:rPr>
              <a:t>SkyBerryJAM</a:t>
            </a:r>
            <a:r>
              <a:rPr lang="en-US" altLang="ja-JP" sz="1800" dirty="0">
                <a:hlinkClick r:id="rId2"/>
              </a:rPr>
              <a:t> - </a:t>
            </a:r>
            <a:r>
              <a:rPr lang="ja-JP" altLang="en-US" sz="1800" dirty="0">
                <a:hlinkClick r:id="rId2"/>
              </a:rPr>
              <a:t>栃木県立栃木工業高等学校 </a:t>
            </a:r>
            <a:r>
              <a:rPr lang="en-US" altLang="ja-JP" sz="1800" dirty="0">
                <a:hlinkClick r:id="rId2"/>
              </a:rPr>
              <a:t>(tochigi-edu.ed.jp)</a:t>
            </a:r>
            <a:endParaRPr lang="en-US" altLang="ja-JP" sz="1800" dirty="0"/>
          </a:p>
          <a:p>
            <a:pPr marL="0" indent="0">
              <a:buNone/>
            </a:pPr>
            <a:r>
              <a:rPr lang="en-US" altLang="ja-JP" sz="2400" dirty="0" err="1"/>
              <a:t>SkyBerryJAM</a:t>
            </a:r>
            <a:r>
              <a:rPr lang="ja-JP" altLang="en-US" sz="2400" dirty="0"/>
              <a:t>購入サイト</a:t>
            </a:r>
            <a:endParaRPr lang="en-US" altLang="ja-JP" sz="2400" dirty="0"/>
          </a:p>
          <a:p>
            <a:pPr marL="0" indent="0">
              <a:buNone/>
            </a:pPr>
            <a:r>
              <a:rPr lang="en-US" altLang="ja-JP" sz="1800" dirty="0">
                <a:hlinkClick r:id="rId3"/>
              </a:rPr>
              <a:t>https://www.kashinoki.shop/?mode=cate&amp;cbid=2291222&amp;csid=0</a:t>
            </a:r>
            <a:endParaRPr lang="en-US" altLang="ja-JP" sz="1800" dirty="0"/>
          </a:p>
          <a:p>
            <a:pPr marL="0" indent="0">
              <a:buNone/>
            </a:pPr>
            <a:r>
              <a:rPr lang="en-US" altLang="ja-JP" sz="900" dirty="0"/>
              <a:t>4</a:t>
            </a:r>
            <a:r>
              <a:rPr lang="ja-JP" altLang="en-US" sz="900" dirty="0"/>
              <a:t>点セット</a:t>
            </a:r>
            <a:r>
              <a:rPr lang="en-US" altLang="ja-JP" sz="900" dirty="0"/>
              <a:t>(</a:t>
            </a:r>
            <a:r>
              <a:rPr lang="ja-JP" altLang="en-US" sz="900" dirty="0"/>
              <a:t>こども</a:t>
            </a:r>
            <a:r>
              <a:rPr lang="ja-JP" altLang="en-US" sz="900" dirty="0" err="1"/>
              <a:t>ぱそ</a:t>
            </a:r>
            <a:r>
              <a:rPr lang="ja-JP" altLang="en-US" sz="900" dirty="0"/>
              <a:t>こんスカイベリージャム組立キット</a:t>
            </a:r>
            <a:r>
              <a:rPr lang="en-US" altLang="ja-JP" sz="900" dirty="0"/>
              <a:t>+5</a:t>
            </a:r>
            <a:r>
              <a:rPr lang="ja-JP" altLang="en-US" sz="900" dirty="0"/>
              <a:t>インチ カーモニター</a:t>
            </a:r>
            <a:r>
              <a:rPr lang="en-US" altLang="ja-JP" sz="900" dirty="0"/>
              <a:t>+</a:t>
            </a:r>
            <a:r>
              <a:rPr lang="ja-JP" altLang="en-US" sz="900" dirty="0"/>
              <a:t>モニター用電源アダプタ</a:t>
            </a:r>
            <a:r>
              <a:rPr lang="en-US" altLang="ja-JP" sz="900" dirty="0"/>
              <a:t>+</a:t>
            </a:r>
            <a:r>
              <a:rPr lang="ja-JP" altLang="en-US" sz="900" dirty="0"/>
              <a:t>ミニキーボード）</a:t>
            </a:r>
            <a:r>
              <a:rPr lang="en-US" altLang="ja-JP" sz="900" dirty="0"/>
              <a:t>5,702</a:t>
            </a:r>
            <a:r>
              <a:rPr lang="ja-JP" altLang="en-US" sz="900" dirty="0"/>
              <a:t>円</a:t>
            </a:r>
          </a:p>
          <a:p>
            <a:pPr marL="0" indent="0">
              <a:buNone/>
            </a:pPr>
            <a:r>
              <a:rPr lang="en-US" altLang="ja-JP" sz="900" dirty="0"/>
              <a:t>4</a:t>
            </a:r>
            <a:r>
              <a:rPr lang="ja-JP" altLang="en-US" sz="900" dirty="0"/>
              <a:t>点セット</a:t>
            </a:r>
            <a:r>
              <a:rPr lang="en-US" altLang="ja-JP" sz="900" dirty="0"/>
              <a:t>(</a:t>
            </a:r>
            <a:r>
              <a:rPr lang="ja-JP" altLang="en-US" sz="900" dirty="0"/>
              <a:t>こども</a:t>
            </a:r>
            <a:r>
              <a:rPr lang="ja-JP" altLang="en-US" sz="900" dirty="0" err="1"/>
              <a:t>ぱそ</a:t>
            </a:r>
            <a:r>
              <a:rPr lang="ja-JP" altLang="en-US" sz="900" dirty="0"/>
              <a:t>こんスカイベリージャム完成品</a:t>
            </a:r>
            <a:r>
              <a:rPr lang="en-US" altLang="ja-JP" sz="900" dirty="0"/>
              <a:t>+5</a:t>
            </a:r>
            <a:r>
              <a:rPr lang="ja-JP" altLang="en-US" sz="900" dirty="0"/>
              <a:t>インチ カーモニター</a:t>
            </a:r>
            <a:r>
              <a:rPr lang="en-US" altLang="ja-JP" sz="900" dirty="0"/>
              <a:t>+</a:t>
            </a:r>
            <a:r>
              <a:rPr lang="ja-JP" altLang="en-US" sz="900" dirty="0"/>
              <a:t>モニター用電源アダプタ</a:t>
            </a:r>
            <a:r>
              <a:rPr lang="en-US" altLang="ja-JP" sz="900" dirty="0"/>
              <a:t>+</a:t>
            </a:r>
            <a:r>
              <a:rPr lang="ja-JP" altLang="en-US" sz="900" dirty="0"/>
              <a:t>ミニキーボード） </a:t>
            </a:r>
            <a:r>
              <a:rPr lang="en-US" altLang="ja-JP" sz="900" dirty="0"/>
              <a:t>6,242</a:t>
            </a:r>
            <a:r>
              <a:rPr lang="ja-JP" altLang="en-US" sz="900" dirty="0"/>
              <a:t>円</a:t>
            </a:r>
            <a:endParaRPr lang="en-US" altLang="ja-JP" sz="900" dirty="0"/>
          </a:p>
          <a:p>
            <a:pPr marL="0" indent="0">
              <a:buNone/>
            </a:pPr>
            <a:r>
              <a:rPr lang="ja-JP" altLang="en-US" sz="900" dirty="0"/>
              <a:t>距離センサー付きロボットカーベースキット</a:t>
            </a:r>
            <a:r>
              <a:rPr lang="en-US" altLang="ja-JP" sz="900" dirty="0"/>
              <a:t>(3000</a:t>
            </a:r>
            <a:r>
              <a:rPr lang="ja-JP" altLang="en-US" sz="900" dirty="0"/>
              <a:t>円</a:t>
            </a:r>
            <a:r>
              <a:rPr lang="en-US" altLang="ja-JP" sz="900" dirty="0"/>
              <a:t>)</a:t>
            </a:r>
          </a:p>
          <a:p>
            <a:pPr marL="0" indent="0">
              <a:buNone/>
            </a:pPr>
            <a:r>
              <a:rPr lang="en-US" altLang="ja-JP" sz="900" dirty="0"/>
              <a:t>※</a:t>
            </a:r>
            <a:r>
              <a:rPr lang="ja-JP" altLang="en-US" sz="900" dirty="0"/>
              <a:t>組立キットの組み立てにはハンダとドライバーが必要です。</a:t>
            </a:r>
            <a:endParaRPr lang="en-US" altLang="ja-JP" sz="900" dirty="0"/>
          </a:p>
          <a:p>
            <a:pPr marL="0" indent="0">
              <a:buNone/>
            </a:pPr>
            <a:endParaRPr lang="en-US" altLang="ja-JP" sz="2000" dirty="0"/>
          </a:p>
        </p:txBody>
      </p:sp>
    </p:spTree>
    <p:extLst>
      <p:ext uri="{BB962C8B-B14F-4D97-AF65-F5344CB8AC3E}">
        <p14:creationId xmlns:p14="http://schemas.microsoft.com/office/powerpoint/2010/main" val="23397223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307CFDBC-4AAC-4042-838C-4AC09F19B525}"/>
              </a:ext>
            </a:extLst>
          </p:cNvPr>
          <p:cNvSpPr>
            <a:spLocks noGrp="1"/>
          </p:cNvSpPr>
          <p:nvPr>
            <p:ph type="sldNum" sz="quarter" idx="12"/>
          </p:nvPr>
        </p:nvSpPr>
        <p:spPr/>
        <p:txBody>
          <a:bodyPr/>
          <a:lstStyle/>
          <a:p>
            <a:fld id="{94996028-4936-4C92-A9A1-04585F7E9DD3}" type="slidenum">
              <a:rPr kumimoji="1" lang="ja-JP" altLang="en-US" smtClean="0"/>
              <a:pPr/>
              <a:t>55</a:t>
            </a:fld>
            <a:endParaRPr kumimoji="1" lang="ja-JP" altLang="en-US"/>
          </a:p>
        </p:txBody>
      </p:sp>
    </p:spTree>
    <p:extLst>
      <p:ext uri="{BB962C8B-B14F-4D97-AF65-F5344CB8AC3E}">
        <p14:creationId xmlns:p14="http://schemas.microsoft.com/office/powerpoint/2010/main" val="2311226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うごかすじゅんび</a:t>
            </a:r>
          </a:p>
        </p:txBody>
      </p:sp>
      <p:sp>
        <p:nvSpPr>
          <p:cNvPr id="7" name="コンテンツ プレースホルダー 6">
            <a:extLst>
              <a:ext uri="{FF2B5EF4-FFF2-40B4-BE49-F238E27FC236}">
                <a16:creationId xmlns:a16="http://schemas.microsoft.com/office/drawing/2014/main" id="{38B0A8E5-2EB7-C441-AD4B-9A47529BF7F8}"/>
              </a:ext>
            </a:extLst>
          </p:cNvPr>
          <p:cNvSpPr>
            <a:spLocks noGrp="1"/>
          </p:cNvSpPr>
          <p:nvPr>
            <p:ph idx="1"/>
          </p:nvPr>
        </p:nvSpPr>
        <p:spPr/>
        <p:txBody>
          <a:bodyPr/>
          <a:lstStyle/>
          <a:p>
            <a:pPr marL="0" indent="0">
              <a:buNone/>
            </a:pPr>
            <a:r>
              <a:rPr lang="ja-JP" altLang="en-US" sz="2400"/>
              <a:t>ロボットのコンピューターにモニター、キーボードをつなげましょう。</a:t>
            </a:r>
            <a:endParaRPr lang="en-US" altLang="ja-JP" sz="2400" dirty="0"/>
          </a:p>
          <a:p>
            <a:endParaRPr lang="en-US" altLang="ja-JP" sz="2400" dirty="0"/>
          </a:p>
          <a:p>
            <a:endParaRPr lang="ja-JP" altLang="en-US"/>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6</a:t>
            </a:fld>
            <a:endParaRPr kumimoji="1" lang="ja-JP" altLang="en-US"/>
          </a:p>
        </p:txBody>
      </p:sp>
      <p:sp>
        <p:nvSpPr>
          <p:cNvPr id="14" name="AutoShape 2" descr="http://fukuno.jig.jp/img/ichigorobo-1.jpg"/>
          <p:cNvSpPr>
            <a:spLocks noChangeAspect="1" noChangeArrowheads="1"/>
          </p:cNvSpPr>
          <p:nvPr/>
        </p:nvSpPr>
        <p:spPr bwMode="auto">
          <a:xfrm>
            <a:off x="155575" y="-10017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AutoShape 6" descr="http://fukuno.jig.jp/img/ichigorobo-1.jpg"/>
          <p:cNvSpPr>
            <a:spLocks noChangeAspect="1" noChangeArrowheads="1"/>
          </p:cNvSpPr>
          <p:nvPr/>
        </p:nvSpPr>
        <p:spPr bwMode="auto">
          <a:xfrm>
            <a:off x="307974" y="-849312"/>
            <a:ext cx="8368483" cy="34719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8" name="グループ化 7">
            <a:extLst>
              <a:ext uri="{FF2B5EF4-FFF2-40B4-BE49-F238E27FC236}">
                <a16:creationId xmlns:a16="http://schemas.microsoft.com/office/drawing/2014/main" id="{9971A5DE-A621-C84B-9B56-46F165DC52D0}"/>
              </a:ext>
            </a:extLst>
          </p:cNvPr>
          <p:cNvGrpSpPr/>
          <p:nvPr/>
        </p:nvGrpSpPr>
        <p:grpSpPr>
          <a:xfrm>
            <a:off x="1403648" y="1455344"/>
            <a:ext cx="5579104" cy="2918000"/>
            <a:chOff x="755581" y="1198429"/>
            <a:chExt cx="7730569" cy="4043265"/>
          </a:xfrm>
        </p:grpSpPr>
        <p:pic>
          <p:nvPicPr>
            <p:cNvPr id="9" name="図 8"/>
            <p:cNvPicPr>
              <a:picLocks noChangeAspect="1"/>
            </p:cNvPicPr>
            <p:nvPr/>
          </p:nvPicPr>
          <p:blipFill>
            <a:blip r:embed="rId2"/>
            <a:stretch>
              <a:fillRect/>
            </a:stretch>
          </p:blipFill>
          <p:spPr>
            <a:xfrm>
              <a:off x="755581" y="2737534"/>
              <a:ext cx="3542887" cy="2391011"/>
            </a:xfrm>
            <a:prstGeom prst="rect">
              <a:avLst/>
            </a:prstGeom>
          </p:spPr>
        </p:pic>
        <p:sp>
          <p:nvSpPr>
            <p:cNvPr id="10" name="四角形吹き出し 9"/>
            <p:cNvSpPr/>
            <p:nvPr/>
          </p:nvSpPr>
          <p:spPr>
            <a:xfrm>
              <a:off x="3305649" y="1198429"/>
              <a:ext cx="3453668" cy="1916621"/>
            </a:xfrm>
            <a:prstGeom prst="wedgeRectCallout">
              <a:avLst>
                <a:gd name="adj1" fmla="val -64836"/>
                <a:gd name="adj2" fmla="val 59812"/>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19" name="四角形吹き出し 18"/>
            <p:cNvSpPr/>
            <p:nvPr/>
          </p:nvSpPr>
          <p:spPr>
            <a:xfrm>
              <a:off x="5032482" y="3325073"/>
              <a:ext cx="3453668" cy="1916621"/>
            </a:xfrm>
            <a:prstGeom prst="wedgeRectCallout">
              <a:avLst>
                <a:gd name="adj1" fmla="val -93177"/>
                <a:gd name="adj2" fmla="val -47701"/>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pic>
          <p:nvPicPr>
            <p:cNvPr id="6" name="図 5"/>
            <p:cNvPicPr>
              <a:picLocks noChangeAspect="1"/>
            </p:cNvPicPr>
            <p:nvPr/>
          </p:nvPicPr>
          <p:blipFill>
            <a:blip r:embed="rId3"/>
            <a:stretch>
              <a:fillRect/>
            </a:stretch>
          </p:blipFill>
          <p:spPr>
            <a:xfrm>
              <a:off x="3686194" y="1282328"/>
              <a:ext cx="2717037" cy="1794607"/>
            </a:xfrm>
            <a:prstGeom prst="rect">
              <a:avLst/>
            </a:prstGeom>
          </p:spPr>
        </p:pic>
        <p:pic>
          <p:nvPicPr>
            <p:cNvPr id="4" name="図 3"/>
            <p:cNvPicPr>
              <a:picLocks noChangeAspect="1"/>
            </p:cNvPicPr>
            <p:nvPr/>
          </p:nvPicPr>
          <p:blipFill>
            <a:blip r:embed="rId4"/>
            <a:stretch>
              <a:fillRect/>
            </a:stretch>
          </p:blipFill>
          <p:spPr>
            <a:xfrm>
              <a:off x="5148065" y="3435291"/>
              <a:ext cx="3281724" cy="1664055"/>
            </a:xfrm>
            <a:prstGeom prst="rect">
              <a:avLst/>
            </a:prstGeom>
          </p:spPr>
        </p:pic>
      </p:grpSp>
      <p:sp>
        <p:nvSpPr>
          <p:cNvPr id="13" name="テキスト ボックス 12">
            <a:extLst>
              <a:ext uri="{FF2B5EF4-FFF2-40B4-BE49-F238E27FC236}">
                <a16:creationId xmlns:a16="http://schemas.microsoft.com/office/drawing/2014/main" id="{B11471B0-020E-3C49-A776-41BB99ACE455}"/>
              </a:ext>
            </a:extLst>
          </p:cNvPr>
          <p:cNvSpPr txBox="1"/>
          <p:nvPr/>
        </p:nvSpPr>
        <p:spPr>
          <a:xfrm>
            <a:off x="1403648" y="4343997"/>
            <a:ext cx="2556880" cy="430887"/>
          </a:xfrm>
          <a:prstGeom prst="rect">
            <a:avLst/>
          </a:prstGeom>
          <a:noFill/>
        </p:spPr>
        <p:txBody>
          <a:bodyPr wrap="square" rtlCol="0">
            <a:spAutoFit/>
          </a:bodyPr>
          <a:lstStyle/>
          <a:p>
            <a:r>
              <a:rPr kumimoji="1" lang="en-US" altLang="ja-JP" sz="1100" dirty="0" err="1"/>
              <a:t>SkyBerryCarGo</a:t>
            </a:r>
            <a:r>
              <a:rPr kumimoji="1" lang="ja-JP" altLang="en-US" sz="1100" dirty="0"/>
              <a:t>の例ですが、</a:t>
            </a:r>
            <a:r>
              <a:rPr kumimoji="1" lang="en-US" altLang="ja-JP" sz="1100" dirty="0" err="1"/>
              <a:t>SkyBerryJAM</a:t>
            </a:r>
            <a:r>
              <a:rPr kumimoji="1" lang="ja-JP" altLang="en-US" sz="1100" dirty="0"/>
              <a:t>単体や他のロボットでも配線は同じです。</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コンピューターのスイッチオン</a:t>
            </a:r>
          </a:p>
        </p:txBody>
      </p:sp>
      <p:sp>
        <p:nvSpPr>
          <p:cNvPr id="5" name="コンテンツ プレースホルダー 4">
            <a:extLst>
              <a:ext uri="{FF2B5EF4-FFF2-40B4-BE49-F238E27FC236}">
                <a16:creationId xmlns:a16="http://schemas.microsoft.com/office/drawing/2014/main" id="{046E1343-5FD3-8F48-8192-8591DD9F8B68}"/>
              </a:ext>
            </a:extLst>
          </p:cNvPr>
          <p:cNvSpPr>
            <a:spLocks noGrp="1"/>
          </p:cNvSpPr>
          <p:nvPr>
            <p:ph idx="1"/>
          </p:nvPr>
        </p:nvSpPr>
        <p:spPr/>
        <p:txBody>
          <a:bodyPr anchor="b" anchorCtr="0"/>
          <a:lstStyle/>
          <a:p>
            <a:pPr marL="0" indent="0" algn="ctr">
              <a:buNone/>
            </a:pPr>
            <a:r>
              <a:rPr lang="ja-JP" altLang="en-US" sz="2800"/>
              <a:t>コンピューターのでんちスイッチをいれる</a:t>
            </a:r>
          </a:p>
          <a:p>
            <a:endParaRPr lang="ja-JP" altLang="en-US"/>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7</a:t>
            </a:fld>
            <a:endParaRPr kumimoji="1" lang="ja-JP" altLang="en-US" dirty="0"/>
          </a:p>
        </p:txBody>
      </p:sp>
      <p:grpSp>
        <p:nvGrpSpPr>
          <p:cNvPr id="4" name="グループ化 3">
            <a:extLst>
              <a:ext uri="{FF2B5EF4-FFF2-40B4-BE49-F238E27FC236}">
                <a16:creationId xmlns:a16="http://schemas.microsoft.com/office/drawing/2014/main" id="{DC26E31A-C3B0-8D47-8E7D-167C6D5825B7}"/>
              </a:ext>
            </a:extLst>
          </p:cNvPr>
          <p:cNvGrpSpPr/>
          <p:nvPr/>
        </p:nvGrpSpPr>
        <p:grpSpPr>
          <a:xfrm>
            <a:off x="1331640" y="1131590"/>
            <a:ext cx="6451574" cy="2291723"/>
            <a:chOff x="1028553" y="479059"/>
            <a:chExt cx="7595647" cy="2698120"/>
          </a:xfrm>
        </p:grpSpPr>
        <p:pic>
          <p:nvPicPr>
            <p:cNvPr id="8" name="図 7"/>
            <p:cNvPicPr>
              <a:picLocks noChangeAspect="1"/>
            </p:cNvPicPr>
            <p:nvPr/>
          </p:nvPicPr>
          <p:blipFill rotWithShape="1">
            <a:blip r:embed="rId2">
              <a:extLst>
                <a:ext uri="{28A0092B-C50C-407E-A947-70E740481C1C}">
                  <a14:useLocalDpi xmlns:a14="http://schemas.microsoft.com/office/drawing/2010/main" val="0"/>
                </a:ext>
              </a:extLst>
            </a:blip>
            <a:srcRect l="29049" t="57861" b="6763"/>
            <a:stretch/>
          </p:blipFill>
          <p:spPr>
            <a:xfrm>
              <a:off x="4372865" y="479059"/>
              <a:ext cx="4060967" cy="2698120"/>
            </a:xfrm>
            <a:prstGeom prst="rect">
              <a:avLst/>
            </a:prstGeom>
          </p:spPr>
        </p:pic>
        <p:sp>
          <p:nvSpPr>
            <p:cNvPr id="9" name="円/楕円 4"/>
            <p:cNvSpPr/>
            <p:nvPr/>
          </p:nvSpPr>
          <p:spPr>
            <a:xfrm>
              <a:off x="4846832" y="2002324"/>
              <a:ext cx="1052183" cy="1111985"/>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四角形吹き出し 11"/>
            <p:cNvSpPr/>
            <p:nvPr/>
          </p:nvSpPr>
          <p:spPr>
            <a:xfrm>
              <a:off x="6215589" y="2348070"/>
              <a:ext cx="2408611" cy="465513"/>
            </a:xfrm>
            <a:prstGeom prst="wedgeRectCallout">
              <a:avLst>
                <a:gd name="adj1" fmla="val -60402"/>
                <a:gd name="adj2" fmla="val 5994"/>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a:latin typeface="メイリオ" panose="020B0604030504040204" pitchFamily="50" charset="-128"/>
                  <a:ea typeface="メイリオ" panose="020B0604030504040204" pitchFamily="50" charset="-128"/>
                </a:rPr>
                <a:t>でんげんスイッチ</a:t>
              </a:r>
              <a:endParaRPr lang="ja-JP" altLang="en-US" dirty="0">
                <a:latin typeface="メイリオ" panose="020B0604030504040204" pitchFamily="50" charset="-128"/>
                <a:ea typeface="メイリオ" panose="020B0604030504040204" pitchFamily="50" charset="-128"/>
              </a:endParaRPr>
            </a:p>
          </p:txBody>
        </p:sp>
        <p:pic>
          <p:nvPicPr>
            <p:cNvPr id="15" name="図 14"/>
            <p:cNvPicPr>
              <a:picLocks noChangeAspect="1"/>
            </p:cNvPicPr>
            <p:nvPr/>
          </p:nvPicPr>
          <p:blipFill>
            <a:blip r:embed="rId3"/>
            <a:stretch>
              <a:fillRect/>
            </a:stretch>
          </p:blipFill>
          <p:spPr>
            <a:xfrm>
              <a:off x="1028553" y="663410"/>
              <a:ext cx="2579167" cy="1443227"/>
            </a:xfrm>
            <a:prstGeom prst="rect">
              <a:avLst/>
            </a:prstGeom>
          </p:spPr>
        </p:pic>
        <p:sp>
          <p:nvSpPr>
            <p:cNvPr id="17" name="下矢印 16"/>
            <p:cNvSpPr/>
            <p:nvPr/>
          </p:nvSpPr>
          <p:spPr>
            <a:xfrm rot="17436935">
              <a:off x="3809612" y="661886"/>
              <a:ext cx="437949" cy="2256989"/>
            </a:xfrm>
            <a:prstGeom prst="downArrow">
              <a:avLst>
                <a:gd name="adj1" fmla="val 44119"/>
                <a:gd name="adj2" fmla="val 50000"/>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grpSp>
      <p:sp>
        <p:nvSpPr>
          <p:cNvPr id="13" name="テキスト ボックス 12">
            <a:extLst>
              <a:ext uri="{FF2B5EF4-FFF2-40B4-BE49-F238E27FC236}">
                <a16:creationId xmlns:a16="http://schemas.microsoft.com/office/drawing/2014/main" id="{ADB8A08F-0725-644F-8588-A9CE1C200188}"/>
              </a:ext>
            </a:extLst>
          </p:cNvPr>
          <p:cNvSpPr txBox="1"/>
          <p:nvPr/>
        </p:nvSpPr>
        <p:spPr>
          <a:xfrm>
            <a:off x="1187623" y="4110340"/>
            <a:ext cx="6755067" cy="523220"/>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err="1">
                <a:latin typeface="メイリオ" panose="020B0604030504040204" pitchFamily="50" charset="-128"/>
                <a:ea typeface="メイリオ" panose="020B0604030504040204" pitchFamily="50" charset="-128"/>
                <a:cs typeface="メイリオ" panose="020B0604030504040204" pitchFamily="50" charset="-128"/>
              </a:rPr>
              <a:t>SkyBerryJAM</a:t>
            </a:r>
            <a:r>
              <a:rPr lang="ja-JP" altLang="en-US" sz="1400">
                <a:latin typeface="メイリオ" panose="020B0604030504040204" pitchFamily="50" charset="-128"/>
                <a:ea typeface="メイリオ" panose="020B0604030504040204" pitchFamily="50" charset="-128"/>
                <a:cs typeface="メイリオ" panose="020B0604030504040204" pitchFamily="50" charset="-128"/>
              </a:rPr>
              <a:t>のボタンのいろは、バラバラなのででちゅういしてください。しゃしんのボタンと、いろがちがうことがあります。</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a:extLst>
              <a:ext uri="{FF2B5EF4-FFF2-40B4-BE49-F238E27FC236}">
                <a16:creationId xmlns:a16="http://schemas.microsoft.com/office/drawing/2014/main" id="{8D691B99-F070-6045-A1D9-EAF57F7FDD23}"/>
              </a:ext>
            </a:extLst>
          </p:cNvPr>
          <p:cNvSpPr>
            <a:spLocks noGrp="1"/>
          </p:cNvSpPr>
          <p:nvPr>
            <p:ph idx="1"/>
          </p:nvPr>
        </p:nvSpPr>
        <p:spPr>
          <a:xfrm>
            <a:off x="628650" y="1347614"/>
            <a:ext cx="8335838" cy="3312368"/>
          </a:xfrm>
        </p:spPr>
        <p:txBody>
          <a:bodyPr/>
          <a:lstStyle/>
          <a:p>
            <a:r>
              <a:rPr lang="en-US" altLang="ja-JP" sz="2400" dirty="0" err="1"/>
              <a:t>SkyBerryJAM</a:t>
            </a:r>
            <a:r>
              <a:rPr lang="ja-JP" altLang="en-US" sz="2400"/>
              <a:t>はおおよそ４</a:t>
            </a:r>
            <a:r>
              <a:rPr lang="en-US" altLang="ja-JP" sz="2400" dirty="0"/>
              <a:t>V</a:t>
            </a:r>
            <a:r>
              <a:rPr lang="ja-JP" altLang="en-US" sz="2400"/>
              <a:t>～５</a:t>
            </a:r>
            <a:r>
              <a:rPr lang="en-US" altLang="ja-JP" sz="2400" dirty="0"/>
              <a:t>V</a:t>
            </a:r>
            <a:r>
              <a:rPr lang="ja-JP" altLang="en-US" sz="2400"/>
              <a:t>ぐらいで動作します。</a:t>
            </a:r>
            <a:endParaRPr lang="en-US" altLang="ja-JP" sz="2400" dirty="0"/>
          </a:p>
          <a:p>
            <a:r>
              <a:rPr lang="ja-JP" altLang="en-US" sz="2400"/>
              <a:t>普段は５</a:t>
            </a:r>
            <a:r>
              <a:rPr lang="en-US" altLang="ja-JP" sz="2400" dirty="0"/>
              <a:t>V</a:t>
            </a:r>
            <a:r>
              <a:rPr lang="ja-JP" altLang="en-US" sz="2400"/>
              <a:t>の</a:t>
            </a:r>
            <a:r>
              <a:rPr lang="en-US" altLang="ja-JP" sz="2400" dirty="0" err="1"/>
              <a:t>microUSB</a:t>
            </a:r>
            <a:r>
              <a:rPr lang="ja-JP" altLang="en-US" sz="2400"/>
              <a:t>（携帯電話でよく使われていたもの）から電源供給しますが、電池からも取得できます。</a:t>
            </a:r>
            <a:endParaRPr lang="en-US" altLang="ja-JP" sz="2400" dirty="0"/>
          </a:p>
          <a:p>
            <a:r>
              <a:rPr lang="ja-JP" altLang="en-US" sz="2400"/>
              <a:t>電池から電源供給する際は電池スイッチをオンにします（オンにすると横の</a:t>
            </a:r>
            <a:r>
              <a:rPr lang="en-US" altLang="ja-JP" sz="2400" dirty="0"/>
              <a:t>LED</a:t>
            </a:r>
            <a:r>
              <a:rPr lang="ja-JP" altLang="en-US" sz="2400"/>
              <a:t>が光ります）。</a:t>
            </a:r>
            <a:endParaRPr lang="en-US" altLang="ja-JP" sz="2400" dirty="0"/>
          </a:p>
          <a:p>
            <a:r>
              <a:rPr lang="ja-JP" altLang="en-US" sz="2400"/>
              <a:t>電池スイッチをオンにすると微弱ながら電流が流れるため、そのまま保管すると電池が消耗します。保管する場合は電池スイッチのオフも確認してください。</a:t>
            </a:r>
          </a:p>
          <a:p>
            <a:endParaRPr lang="ja-JP" altLang="en-US" sz="2200"/>
          </a:p>
        </p:txBody>
      </p:sp>
      <p:sp>
        <p:nvSpPr>
          <p:cNvPr id="4" name="スライド番号プレースホルダー 3">
            <a:extLst>
              <a:ext uri="{FF2B5EF4-FFF2-40B4-BE49-F238E27FC236}">
                <a16:creationId xmlns:a16="http://schemas.microsoft.com/office/drawing/2014/main" id="{0038B14D-D59C-C248-95A9-5326764A21E0}"/>
              </a:ext>
            </a:extLst>
          </p:cNvPr>
          <p:cNvSpPr>
            <a:spLocks noGrp="1"/>
          </p:cNvSpPr>
          <p:nvPr>
            <p:ph type="sldNum" sz="quarter" idx="12"/>
          </p:nvPr>
        </p:nvSpPr>
        <p:spPr/>
        <p:txBody>
          <a:bodyPr/>
          <a:lstStyle/>
          <a:p>
            <a:fld id="{94996028-4936-4C92-A9A1-04585F7E9DD3}" type="slidenum">
              <a:rPr kumimoji="1" lang="ja-JP" altLang="en-US" smtClean="0"/>
              <a:pPr/>
              <a:t>8</a:t>
            </a:fld>
            <a:endParaRPr kumimoji="1" lang="ja-JP" altLang="en-US"/>
          </a:p>
        </p:txBody>
      </p:sp>
      <p:sp>
        <p:nvSpPr>
          <p:cNvPr id="6" name="タイトル 5">
            <a:extLst>
              <a:ext uri="{FF2B5EF4-FFF2-40B4-BE49-F238E27FC236}">
                <a16:creationId xmlns:a16="http://schemas.microsoft.com/office/drawing/2014/main" id="{93C3DFA7-1D72-564C-A344-372223D1FE29}"/>
              </a:ext>
            </a:extLst>
          </p:cNvPr>
          <p:cNvSpPr>
            <a:spLocks noGrp="1"/>
          </p:cNvSpPr>
          <p:nvPr>
            <p:ph type="title"/>
          </p:nvPr>
        </p:nvSpPr>
        <p:spPr/>
        <p:txBody>
          <a:bodyPr/>
          <a:lstStyle/>
          <a:p>
            <a:r>
              <a:rPr lang="ja-JP" altLang="en-US"/>
              <a:t>電池スイッチの電源スイッチ</a:t>
            </a:r>
          </a:p>
        </p:txBody>
      </p:sp>
    </p:spTree>
    <p:extLst>
      <p:ext uri="{BB962C8B-B14F-4D97-AF65-F5344CB8AC3E}">
        <p14:creationId xmlns:p14="http://schemas.microsoft.com/office/powerpoint/2010/main" val="3438876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ECDB2820-0558-9E46-8915-705A9D64F8CE}"/>
              </a:ext>
            </a:extLst>
          </p:cNvPr>
          <p:cNvPicPr>
            <a:picLocks noChangeAspect="1" noChangeArrowheads="1"/>
          </p:cNvPicPr>
          <p:nvPr/>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2856010" y="1885042"/>
            <a:ext cx="2596306" cy="1676815"/>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normAutofit fontScale="90000"/>
          </a:bodyPr>
          <a:lstStyle/>
          <a:p>
            <a:r>
              <a:rPr kumimoji="1" lang="ja-JP" altLang="en-US" dirty="0" err="1"/>
              <a:t>がめんひょうじの</a:t>
            </a:r>
            <a:r>
              <a:rPr kumimoji="1" lang="ja-JP" altLang="en-US" dirty="0"/>
              <a:t>かくにん</a:t>
            </a:r>
          </a:p>
        </p:txBody>
      </p:sp>
      <p:sp>
        <p:nvSpPr>
          <p:cNvPr id="3" name="コンテンツ プレースホルダー 2"/>
          <p:cNvSpPr>
            <a:spLocks noGrp="1"/>
          </p:cNvSpPr>
          <p:nvPr>
            <p:ph idx="1"/>
          </p:nvPr>
        </p:nvSpPr>
        <p:spPr/>
        <p:txBody>
          <a:bodyPr/>
          <a:lstStyle/>
          <a:p>
            <a:r>
              <a:rPr kumimoji="1" lang="ja-JP" altLang="en-US" dirty="0" err="1"/>
              <a:t>がめんにもじは</a:t>
            </a:r>
            <a:r>
              <a:rPr kumimoji="1" lang="ja-JP" altLang="en-US" dirty="0"/>
              <a:t>でてきたかな？</a:t>
            </a:r>
            <a:endParaRPr lang="en-US" altLang="ja-JP" dirty="0"/>
          </a:p>
          <a:p>
            <a:r>
              <a:rPr kumimoji="1" lang="ja-JP" altLang="en-US" dirty="0"/>
              <a:t>これでじゅんびはかんりょう！</a:t>
            </a:r>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9</a:t>
            </a:fld>
            <a:endParaRPr kumimoji="1" lang="ja-JP" altLang="en-US"/>
          </a:p>
        </p:txBody>
      </p:sp>
      <p:pic>
        <p:nvPicPr>
          <p:cNvPr id="5" name="Picture 4" descr="[フリーイラスト] キーボード"/>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848963" y="3555585"/>
            <a:ext cx="2588573" cy="1062780"/>
          </a:xfrm>
          <a:prstGeom prst="rect">
            <a:avLst/>
          </a:prstGeom>
          <a:noFill/>
          <a:extLst>
            <a:ext uri="{909E8E84-426E-40DD-AFC4-6F175D3DCCD1}">
              <a14:hiddenFill xmlns:a14="http://schemas.microsoft.com/office/drawing/2010/main">
                <a:solidFill>
                  <a:srgbClr val="FFFFFF"/>
                </a:solidFill>
              </a14:hiddenFill>
            </a:ext>
          </a:extLst>
        </p:spPr>
      </p:pic>
      <p:sp>
        <p:nvSpPr>
          <p:cNvPr id="8" name="角丸四角形吹き出し 7"/>
          <p:cNvSpPr/>
          <p:nvPr/>
        </p:nvSpPr>
        <p:spPr>
          <a:xfrm>
            <a:off x="4427984" y="2630006"/>
            <a:ext cx="3528392" cy="850223"/>
          </a:xfrm>
          <a:prstGeom prst="wedgeRoundRectCallout">
            <a:avLst>
              <a:gd name="adj1" fmla="val -87428"/>
              <a:gd name="adj2" fmla="val -23200"/>
              <a:gd name="adj3" fmla="val 16667"/>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latin typeface="メイリオ" panose="020B0604030504040204" pitchFamily="50" charset="-128"/>
                <a:ea typeface="メイリオ" panose="020B0604030504040204" pitchFamily="50" charset="-128"/>
              </a:rPr>
              <a:t>ここでチカチカしているぼうを</a:t>
            </a:r>
            <a:endParaRPr lang="en-US" altLang="ja-JP" dirty="0">
              <a:latin typeface="メイリオ" panose="020B0604030504040204" pitchFamily="50" charset="-128"/>
              <a:ea typeface="メイリオ" panose="020B0604030504040204" pitchFamily="50" charset="-128"/>
            </a:endParaRPr>
          </a:p>
          <a:p>
            <a:pPr algn="ctr"/>
            <a:r>
              <a:rPr lang="ja-JP" altLang="en-US" dirty="0">
                <a:latin typeface="メイリオ" panose="020B0604030504040204" pitchFamily="50" charset="-128"/>
                <a:ea typeface="メイリオ" panose="020B0604030504040204" pitchFamily="50" charset="-128"/>
              </a:rPr>
              <a:t>「カーソル」といいます</a:t>
            </a:r>
          </a:p>
        </p:txBody>
      </p:sp>
      <p:sp>
        <p:nvSpPr>
          <p:cNvPr id="7" name="テキスト ボックス 6"/>
          <p:cNvSpPr txBox="1"/>
          <p:nvPr/>
        </p:nvSpPr>
        <p:spPr>
          <a:xfrm>
            <a:off x="2863742" y="2124608"/>
            <a:ext cx="3235045" cy="923330"/>
          </a:xfrm>
          <a:prstGeom prst="rect">
            <a:avLst/>
          </a:prstGeom>
          <a:noFill/>
        </p:spPr>
        <p:txBody>
          <a:bodyPr wrap="square" rtlCol="0">
            <a:spAutoFit/>
          </a:bodyPr>
          <a:lstStyle/>
          <a:p>
            <a:r>
              <a:rPr lang="en-US" altLang="ja-JP" dirty="0" err="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IchigoJam</a:t>
            </a: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BASIC</a:t>
            </a: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p>
          <a:p>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OK</a:t>
            </a:r>
          </a:p>
          <a:p>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p>
        </p:txBody>
      </p:sp>
    </p:spTree>
    <p:extLst>
      <p:ext uri="{BB962C8B-B14F-4D97-AF65-F5344CB8AC3E}">
        <p14:creationId xmlns:p14="http://schemas.microsoft.com/office/powerpoint/2010/main" val="3171211616"/>
      </p:ext>
    </p:extLst>
  </p:cSld>
  <p:clrMapOvr>
    <a:masterClrMapping/>
  </p:clrMapOvr>
</p:sld>
</file>

<file path=ppt/theme/theme1.xml><?xml version="1.0" encoding="utf-8"?>
<a:theme xmlns:a="http://schemas.openxmlformats.org/drawingml/2006/main" name="Jammy">
  <a:themeElements>
    <a:clrScheme name="ユーザー定義 3">
      <a:dk1>
        <a:srgbClr val="000000"/>
      </a:dk1>
      <a:lt1>
        <a:srgbClr val="FFFFFF"/>
      </a:lt1>
      <a:dk2>
        <a:srgbClr val="3366A4"/>
      </a:dk2>
      <a:lt2>
        <a:srgbClr val="585656"/>
      </a:lt2>
      <a:accent1>
        <a:srgbClr val="E72220"/>
      </a:accent1>
      <a:accent2>
        <a:srgbClr val="E93349"/>
      </a:accent2>
      <a:accent3>
        <a:srgbClr val="F29322"/>
      </a:accent3>
      <a:accent4>
        <a:srgbClr val="339F5B"/>
      </a:accent4>
      <a:accent5>
        <a:srgbClr val="3366A4"/>
      </a:accent5>
      <a:accent6>
        <a:srgbClr val="CE498B"/>
      </a:accent6>
      <a:hlink>
        <a:srgbClr val="3366A4"/>
      </a:hlink>
      <a:folHlink>
        <a:srgbClr val="89898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プレゼンテーション1" id="{1649FB6D-6C5A-46B8-92F2-028C8195DFC8}" vid="{147A0C5E-61C3-4362-92AC-F2EABA3C2376}"/>
    </a:ext>
  </a:extLst>
</a:theme>
</file>

<file path=ppt/theme/theme2.xml><?xml version="1.0" encoding="utf-8"?>
<a:theme xmlns:a="http://schemas.openxmlformats.org/drawingml/2006/main" name="1_Jammy">
  <a:themeElements>
    <a:clrScheme name="ユーザー定義 3">
      <a:dk1>
        <a:srgbClr val="000000"/>
      </a:dk1>
      <a:lt1>
        <a:srgbClr val="FFFFFF"/>
      </a:lt1>
      <a:dk2>
        <a:srgbClr val="3366A4"/>
      </a:dk2>
      <a:lt2>
        <a:srgbClr val="585656"/>
      </a:lt2>
      <a:accent1>
        <a:srgbClr val="E72220"/>
      </a:accent1>
      <a:accent2>
        <a:srgbClr val="E93349"/>
      </a:accent2>
      <a:accent3>
        <a:srgbClr val="F29322"/>
      </a:accent3>
      <a:accent4>
        <a:srgbClr val="339F5B"/>
      </a:accent4>
      <a:accent5>
        <a:srgbClr val="3366A4"/>
      </a:accent5>
      <a:accent6>
        <a:srgbClr val="CE498B"/>
      </a:accent6>
      <a:hlink>
        <a:srgbClr val="3366A4"/>
      </a:hlink>
      <a:folHlink>
        <a:srgbClr val="89898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プレゼンテーション1" id="{1649FB6D-6C5A-46B8-92F2-028C8195DFC8}" vid="{147A0C5E-61C3-4362-92AC-F2EABA3C2376}"/>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B74327D9B335C247B169BDA3B9A056F1" ma:contentTypeVersion="7" ma:contentTypeDescription="新しいドキュメントを作成します。" ma:contentTypeScope="" ma:versionID="ed5da189212b8f4ec6dbcd3e3ca500ac">
  <xsd:schema xmlns:xsd="http://www.w3.org/2001/XMLSchema" xmlns:xs="http://www.w3.org/2001/XMLSchema" xmlns:p="http://schemas.microsoft.com/office/2006/metadata/properties" xmlns:ns2="60c7dfb5-c75b-4f50-8cdd-4b6f172313c9" targetNamespace="http://schemas.microsoft.com/office/2006/metadata/properties" ma:root="true" ma:fieldsID="27478cc14c8da6ae1c76bd648481d05c" ns2:_="">
    <xsd:import namespace="60c7dfb5-c75b-4f50-8cdd-4b6f172313c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c7dfb5-c75b-4f50-8cdd-4b6f172313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07082FD-80A9-42EF-A168-2DD655D7B410}">
  <ds:schemaRefs>
    <ds:schemaRef ds:uri="http://schemas.microsoft.com/sharepoint/v3/contenttype/forms"/>
  </ds:schemaRefs>
</ds:datastoreItem>
</file>

<file path=customXml/itemProps2.xml><?xml version="1.0" encoding="utf-8"?>
<ds:datastoreItem xmlns:ds="http://schemas.openxmlformats.org/officeDocument/2006/customXml" ds:itemID="{5AA8DC92-0A45-4620-8ADF-2D437374FD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c7dfb5-c75b-4f50-8cdd-4b6f172313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1E1567-C549-42D8-B32C-6B56DF2FEAB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11113</TotalTime>
  <Words>2214</Words>
  <Application>Microsoft Office PowerPoint</Application>
  <PresentationFormat>画面に合わせる (16:9)</PresentationFormat>
  <Paragraphs>440</Paragraphs>
  <Slides>55</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55</vt:i4>
      </vt:variant>
    </vt:vector>
  </HeadingPairs>
  <TitlesOfParts>
    <vt:vector size="66" baseType="lpstr">
      <vt:lpstr>BIZ UDPゴシック</vt:lpstr>
      <vt:lpstr>HGP創英角ﾎﾟｯﾌﾟ体</vt:lpstr>
      <vt:lpstr>ＭＳ Ｐゴシック</vt:lpstr>
      <vt:lpstr>メイリオ</vt:lpstr>
      <vt:lpstr>游ゴシック体</vt:lpstr>
      <vt:lpstr>Arial</vt:lpstr>
      <vt:lpstr>Calibri</vt:lpstr>
      <vt:lpstr>Consolas</vt:lpstr>
      <vt:lpstr>Wingdings</vt:lpstr>
      <vt:lpstr>Jammy</vt:lpstr>
      <vt:lpstr>1_Jammy</vt:lpstr>
      <vt:lpstr>PowerPoint プレゼンテーション</vt:lpstr>
      <vt:lpstr>プログラム」をつくろう！</vt:lpstr>
      <vt:lpstr>いまからやること</vt:lpstr>
      <vt:lpstr>ひつようなもの①</vt:lpstr>
      <vt:lpstr>ひつようなもの②</vt:lpstr>
      <vt:lpstr>うごかすじゅんび</vt:lpstr>
      <vt:lpstr>コンピューターのスイッチオン</vt:lpstr>
      <vt:lpstr>電池スイッチの電源スイッチ</vt:lpstr>
      <vt:lpstr>がめんひょうじのかくにん</vt:lpstr>
      <vt:lpstr>キーボードのれんしゅう</vt:lpstr>
      <vt:lpstr>もじのにゅうりょく</vt:lpstr>
      <vt:lpstr>コンピューターがこまった</vt:lpstr>
      <vt:lpstr>BASICの基礎知識</vt:lpstr>
      <vt:lpstr>IchigoJam BASICの操作</vt:lpstr>
      <vt:lpstr>IchigoJam BASICの操作</vt:lpstr>
      <vt:lpstr>プログラムをつくろう</vt:lpstr>
      <vt:lpstr>カトラリーカード</vt:lpstr>
      <vt:lpstr>カトラリーフィールド</vt:lpstr>
      <vt:lpstr>カトラリーカードのつかいかた</vt:lpstr>
      <vt:lpstr>まちがえやすい文字</vt:lpstr>
      <vt:lpstr>さいしょのプログラム①</vt:lpstr>
      <vt:lpstr>さいしょのプログラム②</vt:lpstr>
      <vt:lpstr>さいしょのプログラム③</vt:lpstr>
      <vt:lpstr>さいしょのプログラム④</vt:lpstr>
      <vt:lpstr>指導のポイント</vt:lpstr>
      <vt:lpstr>さいしょのプログラム おうようへん①</vt:lpstr>
      <vt:lpstr>さいしょのプログラム　おうようへん②</vt:lpstr>
      <vt:lpstr>さいしょのプログラム おうようへん③</vt:lpstr>
      <vt:lpstr>さいしょのプログラム おうようへん④</vt:lpstr>
      <vt:lpstr>プログラムのしゅうせい</vt:lpstr>
      <vt:lpstr>指導のポイント</vt:lpstr>
      <vt:lpstr>IchigoJam BASICの操作</vt:lpstr>
      <vt:lpstr>指導のポイント</vt:lpstr>
      <vt:lpstr>指導のポイント</vt:lpstr>
      <vt:lpstr>さいしょのプログラムおうようへん⑤</vt:lpstr>
      <vt:lpstr>がめんをきれいにしてみよう</vt:lpstr>
      <vt:lpstr>がめんをきれいにしてみよう</vt:lpstr>
      <vt:lpstr>LEDをつけてけす</vt:lpstr>
      <vt:lpstr>ＬＥＤをつけてけす</vt:lpstr>
      <vt:lpstr>ＬＥＤをつけてけす</vt:lpstr>
      <vt:lpstr>LEDをつけてけす</vt:lpstr>
      <vt:lpstr>もんだい①</vt:lpstr>
      <vt:lpstr>あかいLEDを３かいチカチカ</vt:lpstr>
      <vt:lpstr>あかいLEDを３かいチカチカ</vt:lpstr>
      <vt:lpstr>あかいLEDを３かいチカチカ</vt:lpstr>
      <vt:lpstr>あかいLEDを３かいチカチカ</vt:lpstr>
      <vt:lpstr>あかいLEDを３かいチカチカ</vt:lpstr>
      <vt:lpstr>あかいLEDを３かいチカチカ</vt:lpstr>
      <vt:lpstr>もんだい②</vt:lpstr>
      <vt:lpstr>さいごのもんだい</vt:lpstr>
      <vt:lpstr>さいごのこたえ（例）</vt:lpstr>
      <vt:lpstr>IchigoJam BASICの操作</vt:lpstr>
      <vt:lpstr>指導のポイント</vt:lpstr>
      <vt:lpstr>指導のポイント</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Jammy！ Programing.KID</dc:title>
  <dc:creator>Mantani.Yasuo</dc:creator>
  <cp:lastModifiedBy>*青野 利香</cp:lastModifiedBy>
  <cp:revision>290</cp:revision>
  <cp:lastPrinted>2018-11-28T08:19:23Z</cp:lastPrinted>
  <dcterms:created xsi:type="dcterms:W3CDTF">2016-08-01T06:39:00Z</dcterms:created>
  <dcterms:modified xsi:type="dcterms:W3CDTF">2023-07-20T00:44:58Z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0x010100B74327D9B335C247B169BDA3B9A056F1</vt:lpwstr>
  </property>
</Properties>
</file>